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58" r:id="rId4"/>
    <p:sldId id="292" r:id="rId5"/>
    <p:sldId id="295" r:id="rId6"/>
    <p:sldId id="285" r:id="rId7"/>
    <p:sldId id="300" r:id="rId8"/>
    <p:sldId id="301" r:id="rId9"/>
    <p:sldId id="297" r:id="rId10"/>
    <p:sldId id="296" r:id="rId11"/>
    <p:sldId id="298" r:id="rId12"/>
    <p:sldId id="299" r:id="rId13"/>
    <p:sldId id="302" r:id="rId14"/>
    <p:sldId id="287" r:id="rId15"/>
    <p:sldId id="288" r:id="rId16"/>
    <p:sldId id="291" r:id="rId17"/>
    <p:sldId id="289" r:id="rId18"/>
    <p:sldId id="294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7057" autoAdjust="0"/>
  </p:normalViewPr>
  <p:slideViewPr>
    <p:cSldViewPr>
      <p:cViewPr>
        <p:scale>
          <a:sx n="70" d="100"/>
          <a:sy n="70" d="100"/>
        </p:scale>
        <p:origin x="-114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7267-8129-4459-83ED-0A8337B10BD2}" type="datetimeFigureOut">
              <a:rPr lang="en-US" smtClean="0"/>
              <a:pPr/>
              <a:t>10/14/2013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42803-1A1F-4FC1-9063-F5C3D2507B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Spam</a:t>
            </a:r>
            <a:r>
              <a:rPr lang="en-GB" baseline="0" dirty="0" smtClean="0"/>
              <a:t> – a way of sending large amounts of electronic mail especially advertising </a:t>
            </a:r>
            <a:r>
              <a:rPr lang="en-GB" dirty="0" smtClean="0"/>
              <a:t>indiscriminately (without worrying</a:t>
            </a:r>
            <a:r>
              <a:rPr lang="en-GB" baseline="0" dirty="0" smtClean="0"/>
              <a:t> about who you are).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Hacking – Gaining access to an account or an electronic device without the persons permission.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Pharming</a:t>
            </a:r>
            <a:r>
              <a:rPr lang="en-GB" baseline="0" dirty="0" smtClean="0"/>
              <a:t> – When you are redirected to a fake/bogus site that is identical to the original. This is done by a virus changing your internet settings.</a:t>
            </a:r>
          </a:p>
          <a:p>
            <a:endParaRPr lang="en-GB" dirty="0" smtClean="0"/>
          </a:p>
          <a:p>
            <a:r>
              <a:rPr lang="en-GB" dirty="0" smtClean="0"/>
              <a:t>Phishing – An</a:t>
            </a:r>
            <a:r>
              <a:rPr lang="en-GB" baseline="0" dirty="0" smtClean="0"/>
              <a:t> email (posing as someone/a company) sent to get you to give away usernames, passwords (usual financial)</a:t>
            </a:r>
          </a:p>
          <a:p>
            <a:endParaRPr lang="en-GB" baseline="0" dirty="0" smtClean="0"/>
          </a:p>
          <a:p>
            <a:r>
              <a:rPr lang="en-GB" baseline="0" dirty="0" smtClean="0"/>
              <a:t>Spyware – a type of malicious software on your computer that records and collects personal info without their knowledge</a:t>
            </a:r>
          </a:p>
          <a:p>
            <a:endParaRPr lang="en-GB" baseline="0" dirty="0" smtClean="0"/>
          </a:p>
          <a:p>
            <a:r>
              <a:rPr lang="en-GB" baseline="0" dirty="0" smtClean="0"/>
              <a:t>Virus – a piece of unwanted software that can spread to other machines and perform functions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Malware – an umbrella term for any piece of software designed to disrupt your computer. (includes, spyware, virus, worms etc). Another term is malicious software.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2803-1A1F-4FC1-9063-F5C3D2507B9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2803-1A1F-4FC1-9063-F5C3D2507B9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Spam</a:t>
            </a:r>
            <a:r>
              <a:rPr lang="en-GB" baseline="0" dirty="0" smtClean="0"/>
              <a:t> – a way of sending large amounts of electronic mail especially advertising </a:t>
            </a:r>
            <a:r>
              <a:rPr lang="en-GB" dirty="0" smtClean="0"/>
              <a:t>indiscriminately (without worrying</a:t>
            </a:r>
            <a:r>
              <a:rPr lang="en-GB" baseline="0" dirty="0" smtClean="0"/>
              <a:t> about who you are).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Hacking – Gaining access to an account or an electronic device without the persons permission.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Pharming</a:t>
            </a:r>
            <a:r>
              <a:rPr lang="en-GB" baseline="0" dirty="0" smtClean="0"/>
              <a:t> – When you are redirected to a fake/bogus site that is identical to the original. This is done by a virus changing your internet settings.</a:t>
            </a:r>
          </a:p>
          <a:p>
            <a:endParaRPr lang="en-GB" dirty="0" smtClean="0"/>
          </a:p>
          <a:p>
            <a:r>
              <a:rPr lang="en-GB" dirty="0" smtClean="0"/>
              <a:t>Phishing – An</a:t>
            </a:r>
            <a:r>
              <a:rPr lang="en-GB" baseline="0" dirty="0" smtClean="0"/>
              <a:t> email (posing as someone/a company) sent to get you to give away usernames, passwords (usual financial)</a:t>
            </a:r>
          </a:p>
          <a:p>
            <a:endParaRPr lang="en-GB" baseline="0" dirty="0" smtClean="0"/>
          </a:p>
          <a:p>
            <a:r>
              <a:rPr lang="en-GB" baseline="0" dirty="0" smtClean="0"/>
              <a:t>Spyware – a type of malicious software on your computer that records and collects personal info without their knowledge</a:t>
            </a:r>
          </a:p>
          <a:p>
            <a:endParaRPr lang="en-GB" baseline="0" dirty="0" smtClean="0"/>
          </a:p>
          <a:p>
            <a:r>
              <a:rPr lang="en-GB" baseline="0" dirty="0" smtClean="0"/>
              <a:t>Virus – a piece of unwanted software that can spread to other machines and perform functions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Malware – is any piece of software designed to disrupt your computer. (includes, spyware, virus, worms etc)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2803-1A1F-4FC1-9063-F5C3D2507B9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2FEE-9F16-4968-825F-95C67177DAC6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SoXBOOK65Q&amp;safe=activ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Using the Internet?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Is the internet a safe place?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logon safely...2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banks do it slightly differently...but this how HSBC do it...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28379" r="38378"/>
          <a:stretch>
            <a:fillRect/>
          </a:stretch>
        </p:blipFill>
        <p:spPr bwMode="auto">
          <a:xfrm>
            <a:off x="4071934" y="2500306"/>
            <a:ext cx="407196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285749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Enter a memorable </a:t>
            </a:r>
            <a:r>
              <a:rPr lang="en-GB" b="1" dirty="0" smtClean="0"/>
              <a:t>restaurant name </a:t>
            </a:r>
            <a:r>
              <a:rPr lang="en-GB" dirty="0" smtClean="0"/>
              <a:t>that you have chosen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86050" y="3000372"/>
            <a:ext cx="292895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528638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Enter your </a:t>
            </a:r>
            <a:r>
              <a:rPr lang="en-GB" dirty="0" err="1" smtClean="0"/>
              <a:t>passcode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00298" y="5500702"/>
            <a:ext cx="300039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596" y="378619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Create a pass code using your pass code generator.</a:t>
            </a:r>
          </a:p>
          <a:p>
            <a:r>
              <a:rPr lang="en-GB" dirty="0" smtClean="0"/>
              <a:t>This produces a unique code every time you logon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43174" y="4357694"/>
            <a:ext cx="178595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logon safely...3 Question: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have no idea what the unique </a:t>
            </a:r>
            <a:r>
              <a:rPr lang="en-GB" dirty="0" err="1" smtClean="0"/>
              <a:t>passcode</a:t>
            </a:r>
            <a:r>
              <a:rPr lang="en-GB" dirty="0" smtClean="0"/>
              <a:t> generator means.</a:t>
            </a:r>
          </a:p>
          <a:p>
            <a:r>
              <a:rPr lang="en-GB" dirty="0" smtClean="0"/>
              <a:t>I have no idea how the website recognises the code.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Why is it important – I don’t know?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GB" dirty="0" smtClean="0"/>
              <a:t>How to logon safely...4</a:t>
            </a:r>
            <a:endParaRPr lang="en-GB" dirty="0"/>
          </a:p>
        </p:txBody>
      </p:sp>
      <p:pic>
        <p:nvPicPr>
          <p:cNvPr id="6" name="Content Placeholder 5" descr="bank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6553" t="7260" r="8528" b="1192"/>
          <a:stretch>
            <a:fillRect/>
          </a:stretch>
        </p:blipFill>
        <p:spPr>
          <a:xfrm>
            <a:off x="1411452" y="1285860"/>
            <a:ext cx="7732548" cy="5214974"/>
          </a:xfrm>
        </p:spPr>
      </p:pic>
      <p:sp>
        <p:nvSpPr>
          <p:cNvPr id="7" name="Right Arrow 6"/>
          <p:cNvSpPr/>
          <p:nvPr/>
        </p:nvSpPr>
        <p:spPr>
          <a:xfrm rot="540610">
            <a:off x="183053" y="3196503"/>
            <a:ext cx="164307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Pay a bill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142844" y="3643314"/>
            <a:ext cx="1643074" cy="1143008"/>
          </a:xfrm>
          <a:prstGeom prst="rightArrow">
            <a:avLst>
              <a:gd name="adj1" fmla="val 872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Send money to another account</a:t>
            </a:r>
            <a:endParaRPr lang="en-GB" sz="1600" dirty="0"/>
          </a:p>
        </p:txBody>
      </p:sp>
      <p:sp>
        <p:nvSpPr>
          <p:cNvPr id="10" name="Left Arrow 9"/>
          <p:cNvSpPr/>
          <p:nvPr/>
        </p:nvSpPr>
        <p:spPr>
          <a:xfrm>
            <a:off x="2643174" y="3643314"/>
            <a:ext cx="1571636" cy="1357322"/>
          </a:xfrm>
          <a:prstGeom prst="leftArrow">
            <a:avLst>
              <a:gd name="adj1" fmla="val 750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Look at your bills and money going out</a:t>
            </a:r>
            <a:endParaRPr lang="en-GB" sz="1400" dirty="0"/>
          </a:p>
        </p:txBody>
      </p:sp>
      <p:sp>
        <p:nvSpPr>
          <p:cNvPr id="11" name="Right Arrow 10"/>
          <p:cNvSpPr/>
          <p:nvPr/>
        </p:nvSpPr>
        <p:spPr>
          <a:xfrm rot="540610">
            <a:off x="293144" y="2170766"/>
            <a:ext cx="1643074" cy="1136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What I’ve spent money on</a:t>
            </a:r>
            <a:endParaRPr lang="en-GB" sz="1400" dirty="0"/>
          </a:p>
        </p:txBody>
      </p:sp>
      <p:sp>
        <p:nvSpPr>
          <p:cNvPr id="12" name="Left Arrow 11"/>
          <p:cNvSpPr/>
          <p:nvPr/>
        </p:nvSpPr>
        <p:spPr>
          <a:xfrm>
            <a:off x="5857884" y="4786322"/>
            <a:ext cx="1571636" cy="1357322"/>
          </a:xfrm>
          <a:prstGeom prst="leftArrow">
            <a:avLst>
              <a:gd name="adj1" fmla="val 750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All your transactions- and your balances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internet banking so useful?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Discuss...write 3 reasons...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Internet Banking (6 mark question example)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Internet Banking is gaining popularity amongst people. Discuss why people should do it, some of the issues involved in internet banking and suggest ways that people could keep safe.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Basically – internet banking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Internet Banking (6 mark question example)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Internet Banking is gaining popularity amongst people. Discuss why people should do it, some of the issues involved in internet banking and suggest ways that people could keep safe.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3600" dirty="0" smtClean="0"/>
              <a:t>FIRST OFF – Why are people turning to internet banking? (Advantages)</a:t>
            </a:r>
          </a:p>
          <a:p>
            <a:endParaRPr lang="en-GB" sz="3600" dirty="0" smtClean="0"/>
          </a:p>
          <a:p>
            <a:r>
              <a:rPr lang="en-GB" sz="3600" dirty="0" smtClean="0"/>
              <a:t>SECONDLY – What issues will there be? (Disadvantages)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Internet Banking (6 mark question example)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1800" dirty="0" smtClean="0"/>
              <a:t>Internet Banking is gaining popularity amongst people. Discuss why people should do it, some of the issues involved in internet banking and suggest ways that people could keep safe.</a:t>
            </a:r>
          </a:p>
          <a:p>
            <a:endParaRPr lang="en-GB" sz="1800" dirty="0" smtClean="0"/>
          </a:p>
          <a:p>
            <a:pPr>
              <a:buNone/>
            </a:pPr>
            <a:r>
              <a:rPr lang="en-GB" sz="3600" dirty="0" smtClean="0"/>
              <a:t>Basic Framework</a:t>
            </a:r>
          </a:p>
          <a:p>
            <a:pPr>
              <a:buNone/>
            </a:pPr>
            <a:r>
              <a:rPr lang="en-GB" sz="3600" dirty="0" smtClean="0"/>
              <a:t>“People are using internet banking because...it allows them to...they can...”</a:t>
            </a:r>
          </a:p>
          <a:p>
            <a:pPr>
              <a:buNone/>
            </a:pPr>
            <a:r>
              <a:rPr lang="en-GB" sz="3600" dirty="0" smtClean="0"/>
              <a:t>“There are also issues with internet banking...”</a:t>
            </a:r>
          </a:p>
          <a:p>
            <a:pPr>
              <a:buNone/>
            </a:pPr>
            <a:r>
              <a:rPr lang="en-GB" sz="3600" dirty="0" smtClean="0"/>
              <a:t>“People can minimise the risk by...”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What does a 5-6 mark answer look like?:</a:t>
            </a:r>
          </a:p>
          <a:p>
            <a:pPr>
              <a:buNone/>
            </a:pPr>
            <a:r>
              <a:rPr lang="en-GB" dirty="0" smtClean="0"/>
              <a:t>(For and against argument – justified (not just stated). Specialist terms used.)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01" t="42187" r="976" b="15625"/>
          <a:stretch>
            <a:fillRect/>
          </a:stretch>
        </p:blipFill>
        <p:spPr bwMode="auto">
          <a:xfrm>
            <a:off x="0" y="1317628"/>
            <a:ext cx="9144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key terms: What is the difference?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Spam</a:t>
            </a:r>
          </a:p>
          <a:p>
            <a:r>
              <a:rPr lang="en-GB" dirty="0" smtClean="0"/>
              <a:t>Hacking</a:t>
            </a:r>
          </a:p>
          <a:p>
            <a:r>
              <a:rPr lang="en-GB" dirty="0" err="1" smtClean="0"/>
              <a:t>Pharming</a:t>
            </a:r>
            <a:endParaRPr lang="en-GB" dirty="0" smtClean="0"/>
          </a:p>
          <a:p>
            <a:r>
              <a:rPr lang="en-GB" dirty="0" smtClean="0"/>
              <a:t>Phishing</a:t>
            </a:r>
          </a:p>
          <a:p>
            <a:r>
              <a:rPr lang="en-GB" dirty="0" smtClean="0"/>
              <a:t>Spyware</a:t>
            </a:r>
          </a:p>
          <a:p>
            <a:r>
              <a:rPr lang="en-GB" dirty="0" smtClean="0"/>
              <a:t>Virus</a:t>
            </a:r>
          </a:p>
          <a:p>
            <a:r>
              <a:rPr lang="en-GB" dirty="0" smtClean="0"/>
              <a:t>Malware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2000240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Are you happy with what they all are?</a:t>
            </a:r>
            <a:endParaRPr lang="en-GB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over the past 4 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Smart phones</a:t>
            </a:r>
          </a:p>
          <a:p>
            <a:r>
              <a:rPr lang="en-GB" dirty="0" smtClean="0"/>
              <a:t>Different Computers</a:t>
            </a:r>
          </a:p>
          <a:p>
            <a:r>
              <a:rPr lang="en-GB" dirty="0" smtClean="0"/>
              <a:t>Getting on the internet</a:t>
            </a:r>
          </a:p>
          <a:p>
            <a:r>
              <a:rPr lang="en-GB" dirty="0" smtClean="0"/>
              <a:t>Some internet issues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issues that have been raised over the past 4 lessons – might you need to research more about.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–discussion: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I’ve just bought a computer: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What software MUST I install to keep my computer safe on the internet?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en-GB" dirty="0" smtClean="0"/>
              <a:t>Must be able to describe steps to keep themselves and the computer safe on the internet. </a:t>
            </a:r>
          </a:p>
          <a:p>
            <a:r>
              <a:rPr lang="en-GB" dirty="0" smtClean="0"/>
              <a:t>Should be able to discuss what internet banking is, what it does, how you log on and some of the dangers.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key terms: What is the difference?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1. Spam</a:t>
            </a:r>
          </a:p>
          <a:p>
            <a:pPr>
              <a:buNone/>
            </a:pPr>
            <a:r>
              <a:rPr lang="en-GB" dirty="0" smtClean="0"/>
              <a:t>2. Hacking</a:t>
            </a:r>
          </a:p>
          <a:p>
            <a:pPr>
              <a:buNone/>
            </a:pPr>
            <a:r>
              <a:rPr lang="en-GB" dirty="0" smtClean="0"/>
              <a:t>3. </a:t>
            </a:r>
            <a:r>
              <a:rPr lang="en-GB" u="sng" dirty="0" smtClean="0"/>
              <a:t>Phishing</a:t>
            </a:r>
          </a:p>
          <a:p>
            <a:pPr>
              <a:buNone/>
            </a:pPr>
            <a:r>
              <a:rPr lang="en-GB" dirty="0" smtClean="0"/>
              <a:t>4. Virus</a:t>
            </a:r>
          </a:p>
          <a:p>
            <a:pPr>
              <a:buNone/>
            </a:pPr>
            <a:r>
              <a:rPr lang="en-GB" dirty="0" smtClean="0"/>
              <a:t>5. Malware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2000240"/>
            <a:ext cx="4000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Get online:</a:t>
            </a:r>
          </a:p>
          <a:p>
            <a:r>
              <a:rPr lang="en-GB" sz="2800" dirty="0" smtClean="0"/>
              <a:t>Find a meaning and share it with the class.  </a:t>
            </a:r>
          </a:p>
          <a:p>
            <a:endParaRPr lang="en-GB" sz="2800" dirty="0" smtClean="0"/>
          </a:p>
          <a:p>
            <a:r>
              <a:rPr lang="en-GB" sz="2800" dirty="0" smtClean="0"/>
              <a:t>Become </a:t>
            </a:r>
          </a:p>
          <a:p>
            <a:endParaRPr lang="en-GB" sz="2800" dirty="0" smtClean="0"/>
          </a:p>
          <a:p>
            <a:r>
              <a:rPr lang="en-GB" sz="2800" dirty="0" smtClean="0"/>
              <a:t>5 </a:t>
            </a:r>
            <a:r>
              <a:rPr lang="en-GB" sz="2800" dirty="0" err="1" smtClean="0"/>
              <a:t>mins</a:t>
            </a:r>
            <a:r>
              <a:rPr lang="en-GB" sz="2800" dirty="0" smtClean="0"/>
              <a:t> go!!!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http://www.youtube.com/watch?v=wSoXBOOK65Q&amp;safe=active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976" y="148216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Phishing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5929354" cy="11430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What is phishing?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85860"/>
            <a:ext cx="58102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2143116"/>
            <a:ext cx="2286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an email: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are 5 clues on here that indicate that it is a fraudulent phishing email...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pairs...What are they?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Quick recap of key terms – what am I talking about? Match up my description with the keyword.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Spam</a:t>
            </a:r>
          </a:p>
          <a:p>
            <a:r>
              <a:rPr lang="en-GB" dirty="0" smtClean="0"/>
              <a:t>Hacking</a:t>
            </a:r>
          </a:p>
          <a:p>
            <a:r>
              <a:rPr lang="en-GB" dirty="0" err="1" smtClean="0"/>
              <a:t>Pharming</a:t>
            </a:r>
            <a:endParaRPr lang="en-GB" dirty="0" smtClean="0"/>
          </a:p>
          <a:p>
            <a:r>
              <a:rPr lang="en-GB" dirty="0" smtClean="0"/>
              <a:t>Phishing</a:t>
            </a:r>
          </a:p>
          <a:p>
            <a:r>
              <a:rPr lang="en-GB" dirty="0" smtClean="0"/>
              <a:t>Spyware</a:t>
            </a:r>
          </a:p>
          <a:p>
            <a:r>
              <a:rPr lang="en-GB" dirty="0" smtClean="0"/>
              <a:t>Virus</a:t>
            </a:r>
          </a:p>
          <a:p>
            <a:r>
              <a:rPr lang="en-GB" dirty="0" smtClean="0"/>
              <a:t>Malware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banking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t1.gstatic.com/images?q=tbn:ANd9GcR9TTgwa4Z_hp8xXGHampRvJrZRQNLE6e7UjZDbjTTCVGuZqmf7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143140" cy="3043715"/>
          </a:xfrm>
          <a:prstGeom prst="rect">
            <a:avLst/>
          </a:prstGeom>
          <a:noFill/>
        </p:spPr>
      </p:pic>
      <p:pic>
        <p:nvPicPr>
          <p:cNvPr id="2052" name="Picture 4" descr="http://blog.jezmckean.com/wp-content/uploads/2007/06/nwcardre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3116"/>
            <a:ext cx="2071702" cy="2935898"/>
          </a:xfrm>
          <a:prstGeom prst="rect">
            <a:avLst/>
          </a:prstGeom>
          <a:noFill/>
        </p:spPr>
      </p:pic>
      <p:pic>
        <p:nvPicPr>
          <p:cNvPr id="2054" name="Picture 6" descr="http://www.neilthompson.co.uk/wp-content/uploads/2008/04/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3116"/>
            <a:ext cx="1785950" cy="293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logon safely...1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banks do it slightly differently...but this how HSBC do it...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928934"/>
            <a:ext cx="4000528" cy="320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43174" y="4429132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Enter your unique ID number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43306" y="5000636"/>
            <a:ext cx="185738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8585</TotalTime>
  <Words>930</Words>
  <Application>Microsoft Office PowerPoint</Application>
  <PresentationFormat>On-screen Show (4:3)</PresentationFormat>
  <Paragraphs>136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Using the Internet?</vt:lpstr>
      <vt:lpstr>Starter –discussion: </vt:lpstr>
      <vt:lpstr>Learning Outcomes</vt:lpstr>
      <vt:lpstr>Some key terms: What is the difference? </vt:lpstr>
      <vt:lpstr>Phishing</vt:lpstr>
      <vt:lpstr>What is phishing?</vt:lpstr>
      <vt:lpstr>Quick recap of key terms – what am I talking about? Match up my description with the keyword.</vt:lpstr>
      <vt:lpstr>Internet banking safety</vt:lpstr>
      <vt:lpstr>How to logon safely...1</vt:lpstr>
      <vt:lpstr>How to logon safely...2</vt:lpstr>
      <vt:lpstr>How to logon safely...3 Question:</vt:lpstr>
      <vt:lpstr>How to logon safely...4</vt:lpstr>
      <vt:lpstr>Why is internet banking so useful?</vt:lpstr>
      <vt:lpstr>Internet Banking (6 mark question example)</vt:lpstr>
      <vt:lpstr>Internet Banking (6 mark question example)</vt:lpstr>
      <vt:lpstr>Internet Banking (6 mark question example)</vt:lpstr>
      <vt:lpstr>Peer assessment</vt:lpstr>
      <vt:lpstr>Some key terms: What is the difference?</vt:lpstr>
      <vt:lpstr>Plenary – over the past 4 lessons</vt:lpstr>
    </vt:vector>
  </TitlesOfParts>
  <Company>London Borough of Havering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computer should I buy?</dc:title>
  <dc:creator>Sanders Draper</dc:creator>
  <cp:lastModifiedBy>mhadley</cp:lastModifiedBy>
  <cp:revision>729</cp:revision>
  <dcterms:created xsi:type="dcterms:W3CDTF">2012-02-06T15:06:28Z</dcterms:created>
  <dcterms:modified xsi:type="dcterms:W3CDTF">2013-10-14T09:10:11Z</dcterms:modified>
</cp:coreProperties>
</file>