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0" r:id="rId3"/>
    <p:sldId id="257" r:id="rId4"/>
    <p:sldId id="258" r:id="rId5"/>
    <p:sldId id="274" r:id="rId6"/>
    <p:sldId id="259" r:id="rId7"/>
    <p:sldId id="260" r:id="rId8"/>
    <p:sldId id="272" r:id="rId9"/>
    <p:sldId id="273" r:id="rId10"/>
    <p:sldId id="261" r:id="rId11"/>
    <p:sldId id="278" r:id="rId12"/>
    <p:sldId id="279" r:id="rId13"/>
    <p:sldId id="268" r:id="rId14"/>
    <p:sldId id="269" r:id="rId15"/>
    <p:sldId id="270" r:id="rId16"/>
    <p:sldId id="263" r:id="rId17"/>
    <p:sldId id="275" r:id="rId18"/>
    <p:sldId id="276" r:id="rId19"/>
    <p:sldId id="281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956" autoAdjust="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54DE0-44B4-4E8A-8B70-4CF649649E51}" type="datetimeFigureOut">
              <a:rPr lang="en-US" smtClean="0"/>
              <a:pPr/>
              <a:t>10/2/2013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654C-7C14-482B-A8AB-F3FD28C2D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654C-7C14-482B-A8AB-F3FD28C2D43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654C-7C14-482B-A8AB-F3FD28C2D43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Size of the screen</a:t>
            </a:r>
          </a:p>
          <a:p>
            <a:r>
              <a:rPr lang="en-GB" sz="1200" dirty="0" smtClean="0"/>
              <a:t>Weight of the phone</a:t>
            </a:r>
          </a:p>
          <a:p>
            <a:r>
              <a:rPr lang="en-GB" sz="1200" dirty="0" smtClean="0"/>
              <a:t>Size of buttons</a:t>
            </a:r>
          </a:p>
          <a:p>
            <a:r>
              <a:rPr lang="en-GB" sz="1200" dirty="0" smtClean="0"/>
              <a:t>Panic button?</a:t>
            </a:r>
          </a:p>
          <a:p>
            <a:r>
              <a:rPr lang="en-GB" sz="1200" dirty="0" smtClean="0"/>
              <a:t>User friendly interface</a:t>
            </a:r>
          </a:p>
          <a:p>
            <a:r>
              <a:rPr lang="en-GB" sz="1200" dirty="0" smtClean="0"/>
              <a:t>Screen resolution</a:t>
            </a:r>
          </a:p>
          <a:p>
            <a:r>
              <a:rPr lang="en-GB" sz="1200" dirty="0" smtClean="0"/>
              <a:t>Navigation system around the menus</a:t>
            </a:r>
          </a:p>
          <a:p>
            <a:r>
              <a:rPr lang="en-GB" sz="1200" dirty="0" smtClean="0"/>
              <a:t>Voice recognition</a:t>
            </a:r>
          </a:p>
          <a:p>
            <a:r>
              <a:rPr lang="en-GB" sz="1200" dirty="0" smtClean="0"/>
              <a:t>Vibrate feature</a:t>
            </a:r>
          </a:p>
          <a:p>
            <a:r>
              <a:rPr lang="en-GB" sz="1200" dirty="0" smtClean="0"/>
              <a:t>Volume control</a:t>
            </a:r>
          </a:p>
          <a:p>
            <a:r>
              <a:rPr lang="en-GB" sz="1200" dirty="0" smtClean="0"/>
              <a:t>Change of language</a:t>
            </a:r>
          </a:p>
          <a:p>
            <a:r>
              <a:rPr lang="en-GB" sz="1200" dirty="0" smtClean="0"/>
              <a:t>Different ringtones for different people</a:t>
            </a:r>
          </a:p>
          <a:p>
            <a:r>
              <a:rPr lang="en-GB" sz="1200" dirty="0" smtClean="0"/>
              <a:t>Keyboard rather than touch screen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654C-7C14-482B-A8AB-F3FD28C2D43E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Battery</a:t>
            </a:r>
            <a:r>
              <a:rPr lang="en-GB" baseline="0" dirty="0" smtClean="0"/>
              <a:t> life</a:t>
            </a:r>
          </a:p>
          <a:p>
            <a:r>
              <a:rPr lang="en-GB" baseline="0" dirty="0" smtClean="0"/>
              <a:t>Expense of buying and contract</a:t>
            </a:r>
          </a:p>
          <a:p>
            <a:r>
              <a:rPr lang="en-GB" baseline="0" dirty="0" smtClean="0"/>
              <a:t>Easily broken</a:t>
            </a:r>
          </a:p>
          <a:p>
            <a:r>
              <a:rPr lang="en-GB" baseline="0" dirty="0" smtClean="0"/>
              <a:t>Complicated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0654C-7C14-482B-A8AB-F3FD28C2D43E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9D31-F8BE-4188-9467-BB666BB98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D2619-D1C6-4D82-AE49-52EE55DC1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98AB-27D9-4B84-A638-9FF9F1BED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4E6B6-D9AE-40DF-B389-5F66246DB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F6D84-785A-457E-B6EA-682C1DEB7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EA52-0F63-4916-8D7C-870AEA4C8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EA634-41A9-4E11-A912-B740F2928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12E96-225A-4483-A18B-47C92A1DD0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EFA91-AF2D-41BE-886A-D39B13C9D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586E-201B-44A4-805A-8DD431E23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4F75-2126-43C8-8E62-FEFB0DFD3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8A5965-C8EF-47DE-BB69-F4BD1DBC4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tUPth77L_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cnXOhrmDB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bilefun.co.uk/sim-free-nokia-3310-grade-a-p1400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Phones!!!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What makes my phone smart?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Paired Activity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What do you look for in a mobile phone</a:t>
            </a:r>
            <a:r>
              <a:rPr lang="en-GB" sz="2400" dirty="0" smtClean="0"/>
              <a:t>?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Picture resolution;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Camera resolution;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Storage capacity;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Memory card;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Music and video player;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Connectivity;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Network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Messaging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Social </a:t>
            </a:r>
            <a:r>
              <a:rPr lang="en-GB" sz="2400" dirty="0" smtClean="0"/>
              <a:t>networking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Internet / web</a:t>
            </a:r>
            <a:endParaRPr lang="en-GB" sz="2400" dirty="0" smtClean="0"/>
          </a:p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What is important? Why did you choose your phone?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Ok – Who is the mobile geek?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dirty="0"/>
              <a:t>Explain 2 functions of a memory card?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dirty="0"/>
              <a:t>What </a:t>
            </a:r>
            <a:r>
              <a:rPr lang="en-GB" dirty="0" smtClean="0"/>
              <a:t>are </a:t>
            </a:r>
            <a:r>
              <a:rPr lang="en-GB" dirty="0"/>
              <a:t>the </a:t>
            </a:r>
            <a:r>
              <a:rPr lang="en-GB" dirty="0" smtClean="0"/>
              <a:t>differences </a:t>
            </a:r>
            <a:r>
              <a:rPr lang="en-GB" dirty="0"/>
              <a:t>between </a:t>
            </a:r>
            <a:r>
              <a:rPr lang="en-GB" dirty="0" smtClean="0"/>
              <a:t>SD cards, SDHC cards and Micro SD cards?</a:t>
            </a:r>
            <a:endParaRPr lang="en-GB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dirty="0"/>
              <a:t>What is the difference between Bluetooth and </a:t>
            </a:r>
            <a:r>
              <a:rPr lang="en-GB" dirty="0" err="1"/>
              <a:t>WiFi</a:t>
            </a:r>
            <a:r>
              <a:rPr lang="en-GB" dirty="0"/>
              <a:t>?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Some phones have a NFC chip – </a:t>
            </a:r>
            <a:r>
              <a:rPr lang="en-GB" dirty="0" err="1" smtClean="0"/>
              <a:t>whats</a:t>
            </a:r>
            <a:r>
              <a:rPr lang="en-GB" dirty="0" smtClean="0"/>
              <a:t> it for?</a:t>
            </a:r>
            <a:endParaRPr lang="en-GB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dirty="0"/>
              <a:t>Give three </a:t>
            </a:r>
            <a:r>
              <a:rPr lang="en-GB" dirty="0" smtClean="0"/>
              <a:t>uses that a phone has for having GPS built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Allows you to store extra information and a back up storage devise;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Secure Digital – secures up to 2 GB of data. Secure Digital High Capacity – ideal for video cameras as you have up to 32 GB;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Exchange of data over short distances, </a:t>
            </a:r>
            <a:r>
              <a:rPr lang="en-GB" sz="2400" dirty="0" err="1" smtClean="0"/>
              <a:t>WiFi</a:t>
            </a:r>
            <a:r>
              <a:rPr lang="en-GB" sz="2400" dirty="0" smtClean="0"/>
              <a:t> exchanges data over much larger distances;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Stands for Near Field Communication – which allows you to pay for things by just waving your phone.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Current location, directions from current location to specified location and distances.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phone...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List as a group everything your phone can do...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phone...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Now, How much of it do you actually use?</a:t>
            </a:r>
          </a:p>
          <a:p>
            <a:pPr>
              <a:buNone/>
            </a:pPr>
            <a:r>
              <a:rPr lang="en-GB" dirty="0" smtClean="0"/>
              <a:t>Circle what you actually use? How much of it is wasted?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phone...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So, why do they put it in the phone?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Car Phone Warehouse</a:t>
            </a:r>
            <a:br>
              <a:rPr lang="en-GB" sz="4000" dirty="0"/>
            </a:br>
            <a:r>
              <a:rPr lang="en-GB" sz="4000" dirty="0"/>
              <a:t>Research </a:t>
            </a:r>
            <a:r>
              <a:rPr lang="en-GB" sz="4000" dirty="0" smtClean="0"/>
              <a:t>Activity – Role Play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Imagine you work for the Car Phone Warehouse and I come in and want to buy a new phone. What phone would you recommend and what questions would you need to ask me?</a:t>
            </a:r>
          </a:p>
          <a:p>
            <a:r>
              <a:rPr lang="en-GB"/>
              <a:t>Remember, I don’t know what any of this stuff means!</a:t>
            </a:r>
          </a:p>
          <a:p>
            <a:r>
              <a:rPr lang="en-GB"/>
              <a:t>I need the phone for work and leisure.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Phones for different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Think about the wide range of people who use mobile phones.</a:t>
            </a:r>
          </a:p>
          <a:p>
            <a:endParaRPr lang="en-GB" sz="2000" dirty="0" smtClean="0"/>
          </a:p>
          <a:p>
            <a:r>
              <a:rPr lang="en-GB" sz="2000" dirty="0" smtClean="0"/>
              <a:t>Children</a:t>
            </a:r>
          </a:p>
          <a:p>
            <a:r>
              <a:rPr lang="en-GB" sz="2000" dirty="0" smtClean="0"/>
              <a:t>Old people</a:t>
            </a:r>
          </a:p>
          <a:p>
            <a:r>
              <a:rPr lang="en-GB" sz="2000" dirty="0" smtClean="0"/>
              <a:t>Technophobes</a:t>
            </a:r>
          </a:p>
          <a:p>
            <a:r>
              <a:rPr lang="en-GB" sz="2000" dirty="0" smtClean="0"/>
              <a:t>Disabled people</a:t>
            </a:r>
          </a:p>
          <a:p>
            <a:r>
              <a:rPr lang="en-GB" sz="2000" dirty="0" smtClean="0"/>
              <a:t>Hard of hearing</a:t>
            </a:r>
          </a:p>
          <a:p>
            <a:r>
              <a:rPr lang="en-GB" sz="2000" dirty="0" smtClean="0"/>
              <a:t>Partially sighted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What features are available to cater for all these people?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858312" cy="2439982"/>
          </a:xfrm>
        </p:spPr>
        <p:txBody>
          <a:bodyPr/>
          <a:lstStyle/>
          <a:p>
            <a:r>
              <a:rPr lang="en-GB" dirty="0" smtClean="0"/>
              <a:t>Plenary...QUICK possible exam questions...</a:t>
            </a:r>
            <a:br>
              <a:rPr lang="en-GB" dirty="0" smtClean="0"/>
            </a:br>
            <a:r>
              <a:rPr lang="en-GB" sz="1800" b="1" i="1" u="sng" dirty="0" smtClean="0"/>
              <a:t/>
            </a:r>
            <a:br>
              <a:rPr lang="en-GB" sz="1800" b="1" i="1" u="sng" dirty="0" smtClean="0"/>
            </a:br>
            <a:r>
              <a:rPr lang="en-GB" sz="1800" b="1" i="1" u="sng" dirty="0" smtClean="0"/>
              <a:t>Answer the following questions – in silence</a:t>
            </a:r>
            <a:endParaRPr lang="en-US" sz="1800" b="1" i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786058"/>
            <a:ext cx="8786874" cy="2500330"/>
          </a:xfrm>
        </p:spPr>
        <p:txBody>
          <a:bodyPr/>
          <a:lstStyle/>
          <a:p>
            <a:r>
              <a:rPr lang="en-GB" sz="2400" dirty="0" smtClean="0"/>
              <a:t>Give 2 purposes of a memory card...(2 marks)</a:t>
            </a:r>
          </a:p>
          <a:p>
            <a:r>
              <a:rPr lang="en-GB" sz="2400" dirty="0" smtClean="0"/>
              <a:t>Explain the difference between </a:t>
            </a:r>
            <a:r>
              <a:rPr lang="en-GB" sz="2400" dirty="0" err="1" smtClean="0"/>
              <a:t>bluetooth</a:t>
            </a:r>
            <a:r>
              <a:rPr lang="en-GB" sz="2400" dirty="0" smtClean="0"/>
              <a:t> and </a:t>
            </a:r>
            <a:r>
              <a:rPr lang="en-GB" sz="2400" dirty="0" err="1" smtClean="0"/>
              <a:t>wi-fi</a:t>
            </a:r>
            <a:r>
              <a:rPr lang="en-GB" sz="2400" dirty="0" smtClean="0"/>
              <a:t>? (2 marks)</a:t>
            </a:r>
          </a:p>
          <a:p>
            <a:r>
              <a:rPr lang="en-GB" sz="2400" dirty="0" smtClean="0"/>
              <a:t>Some people (old people) find it difficult to use mobile phones. Suggest features that can make a phone easier to use. (4 marks)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task - brainstorm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 smtClean="0"/>
              <a:t>are the downsides to using Smart Phones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Half a page:</a:t>
            </a:r>
          </a:p>
          <a:p>
            <a:endParaRPr lang="en-GB" dirty="0" smtClean="0"/>
          </a:p>
          <a:p>
            <a:r>
              <a:rPr lang="en-GB" dirty="0" smtClean="0"/>
              <a:t>Financial</a:t>
            </a:r>
          </a:p>
          <a:p>
            <a:r>
              <a:rPr lang="en-GB" dirty="0" smtClean="0"/>
              <a:t>Practical</a:t>
            </a:r>
          </a:p>
          <a:p>
            <a:r>
              <a:rPr lang="en-GB" dirty="0" smtClean="0"/>
              <a:t>Personal Safety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http://www.youtube.com/watch?v=utUPth77L_o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8858312" cy="2439982"/>
          </a:xfrm>
        </p:spPr>
        <p:txBody>
          <a:bodyPr/>
          <a:lstStyle/>
          <a:p>
            <a:r>
              <a:rPr lang="en-GB" dirty="0" smtClean="0"/>
              <a:t>Plenary...Our lesson outcomes</a:t>
            </a:r>
            <a:endParaRPr lang="en-US" sz="1800" b="1" i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786058"/>
            <a:ext cx="8786874" cy="2500330"/>
          </a:xfrm>
        </p:spPr>
        <p:txBody>
          <a:bodyPr/>
          <a:lstStyle/>
          <a:p>
            <a:r>
              <a:rPr lang="en-GB" sz="2400" dirty="0" smtClean="0"/>
              <a:t>Recap on lesson outcomes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Answers to the questions?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Starter – Paired activity</a:t>
            </a:r>
            <a:br>
              <a:rPr lang="en-GB" sz="4000"/>
            </a:br>
            <a:r>
              <a:rPr lang="en-GB" sz="4000"/>
              <a:t>Features of mobile phones</a:t>
            </a:r>
            <a:endParaRPr lang="en-U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dirty="0" smtClean="0"/>
              <a:t>Memory Card;</a:t>
            </a:r>
          </a:p>
          <a:p>
            <a:r>
              <a:rPr lang="en-GB" dirty="0" smtClean="0"/>
              <a:t>GPS;</a:t>
            </a:r>
          </a:p>
          <a:p>
            <a:r>
              <a:rPr lang="en-GB" dirty="0" smtClean="0"/>
              <a:t>Radio;</a:t>
            </a:r>
          </a:p>
          <a:p>
            <a:r>
              <a:rPr lang="en-GB" dirty="0" smtClean="0"/>
              <a:t>Camcorder;</a:t>
            </a:r>
          </a:p>
          <a:p>
            <a:r>
              <a:rPr lang="en-GB" dirty="0" smtClean="0"/>
              <a:t>Voice recorder;</a:t>
            </a:r>
          </a:p>
          <a:p>
            <a:r>
              <a:rPr lang="en-GB" dirty="0" smtClean="0"/>
              <a:t>Predictive text;</a:t>
            </a:r>
          </a:p>
          <a:p>
            <a:r>
              <a:rPr lang="en-GB" dirty="0" smtClean="0"/>
              <a:t>Email;</a:t>
            </a:r>
          </a:p>
          <a:p>
            <a:r>
              <a:rPr lang="en-GB" dirty="0" smtClean="0"/>
              <a:t>MP3</a:t>
            </a:r>
          </a:p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Bluetooth;</a:t>
            </a:r>
          </a:p>
          <a:p>
            <a:r>
              <a:rPr lang="en-GB" dirty="0" smtClean="0"/>
              <a:t>Loud-speaker;</a:t>
            </a:r>
          </a:p>
          <a:p>
            <a:r>
              <a:rPr lang="en-GB" dirty="0" smtClean="0"/>
              <a:t>Touch-screen;</a:t>
            </a:r>
          </a:p>
          <a:p>
            <a:r>
              <a:rPr lang="en-GB" dirty="0" smtClean="0"/>
              <a:t>Video Calling;</a:t>
            </a:r>
          </a:p>
          <a:p>
            <a:r>
              <a:rPr lang="en-GB" dirty="0" smtClean="0"/>
              <a:t>Internet;</a:t>
            </a:r>
          </a:p>
          <a:p>
            <a:r>
              <a:rPr lang="en-GB" dirty="0" err="1" smtClean="0"/>
              <a:t>WiFi</a:t>
            </a:r>
            <a:r>
              <a:rPr lang="en-GB" dirty="0" smtClean="0"/>
              <a:t>;</a:t>
            </a:r>
          </a:p>
          <a:p>
            <a:r>
              <a:rPr lang="en-GB" dirty="0" smtClean="0"/>
              <a:t>Personal Organiser;</a:t>
            </a:r>
          </a:p>
          <a:p>
            <a:r>
              <a:rPr lang="en-GB" dirty="0" smtClean="0"/>
              <a:t>Alarm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614364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 you happy with what all these mean?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Outcomes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Must be able to Recognise </a:t>
            </a:r>
            <a:r>
              <a:rPr lang="en-GB" dirty="0"/>
              <a:t>the main features of </a:t>
            </a:r>
            <a:r>
              <a:rPr lang="en-GB" dirty="0" smtClean="0"/>
              <a:t>smart </a:t>
            </a:r>
            <a:r>
              <a:rPr lang="en-GB" dirty="0"/>
              <a:t>phones;</a:t>
            </a:r>
          </a:p>
          <a:p>
            <a:r>
              <a:rPr lang="en-GB" dirty="0"/>
              <a:t>Should be able to </a:t>
            </a:r>
            <a:r>
              <a:rPr lang="en-GB" dirty="0" smtClean="0"/>
              <a:t>suggest features on phones to suit different needs.</a:t>
            </a:r>
          </a:p>
          <a:p>
            <a:r>
              <a:rPr lang="en-GB" dirty="0" smtClean="0"/>
              <a:t>Could be able to discuss some downsides to owning and using a smart phone.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Concepts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Smart phone – what is meant by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Concepts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Smart phone – a </a:t>
            </a:r>
            <a:r>
              <a:rPr lang="en-GB" dirty="0" smtClean="0"/>
              <a:t>phone </a:t>
            </a:r>
            <a:r>
              <a:rPr lang="en-GB" dirty="0"/>
              <a:t>offering advanced features, e.g. the ability to send emails and surf the Internet.</a:t>
            </a:r>
          </a:p>
          <a:p>
            <a:r>
              <a:rPr lang="en-GB" dirty="0"/>
              <a:t>Multifunctional – having the ability to do many different things using the same </a:t>
            </a:r>
            <a:r>
              <a:rPr lang="en-GB" dirty="0" smtClean="0"/>
              <a:t>device</a:t>
            </a:r>
            <a:r>
              <a:rPr lang="en-GB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History of Mobile phones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http://www.youtube.com/watch?v=JcnXOhrmDB8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first ever phone</a:t>
            </a:r>
            <a:endParaRPr lang="en-GB" dirty="0"/>
          </a:p>
        </p:txBody>
      </p:sp>
      <p:pic>
        <p:nvPicPr>
          <p:cNvPr id="4" name="Picture 2" descr="http://www.vip911.net/images/products/KRY-10411775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0" y="1357298"/>
            <a:ext cx="2857500" cy="2857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10" y="4286256"/>
            <a:ext cx="5917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had a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flippy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bit!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868" y="1357298"/>
            <a:ext cx="46089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had a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pully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uppy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aerial!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78645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could make calls – I could store some numbers – (I cant remember if I could text </a:t>
            </a:r>
            <a:r>
              <a:rPr lang="en-GB" dirty="0" err="1" smtClean="0"/>
              <a:t>tho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favourite phone ever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28596" y="3929066"/>
            <a:ext cx="48782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had moving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graphic bits!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6050" y="1357298"/>
            <a:ext cx="6032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could send texts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78645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also dropped it down toilets, left it in taxis, dropped it on dance floors, left it in the rain and dropped it down stairs – but still it kept on working.</a:t>
            </a:r>
            <a:endParaRPr lang="en-GB" dirty="0"/>
          </a:p>
        </p:txBody>
      </p:sp>
      <p:pic>
        <p:nvPicPr>
          <p:cNvPr id="29698" name="Picture 2" descr="Refurbished Nokia 33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736"/>
            <a:ext cx="2333618" cy="233361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785918" y="2571744"/>
            <a:ext cx="70561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had a menu and I could choose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Ring tones and I used ALL the functions</a:t>
            </a:r>
          </a:p>
          <a:p>
            <a:pPr algn="ctr"/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(I think it may have also had ‘games’ but I cannot be sure!!?)</a:t>
            </a:r>
            <a:endParaRPr lang="en-U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785</Words>
  <Application>Microsoft Office PowerPoint</Application>
  <PresentationFormat>On-screen Show (4:3)</PresentationFormat>
  <Paragraphs>134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Phones!!!</vt:lpstr>
      <vt:lpstr>Starter:</vt:lpstr>
      <vt:lpstr>Starter – Paired activity Features of mobile phones</vt:lpstr>
      <vt:lpstr>Learning Outcomes</vt:lpstr>
      <vt:lpstr>Key Concepts</vt:lpstr>
      <vt:lpstr>Key Concepts</vt:lpstr>
      <vt:lpstr>The History of Mobile phones</vt:lpstr>
      <vt:lpstr>My first ever phone</vt:lpstr>
      <vt:lpstr>My favourite phone ever</vt:lpstr>
      <vt:lpstr>Paired Activity</vt:lpstr>
      <vt:lpstr>Ok – Who is the mobile geek?</vt:lpstr>
      <vt:lpstr>Answers</vt:lpstr>
      <vt:lpstr>Your phone...</vt:lpstr>
      <vt:lpstr>Your phone...</vt:lpstr>
      <vt:lpstr>Your phone...</vt:lpstr>
      <vt:lpstr>Car Phone Warehouse Research Activity – Role Play</vt:lpstr>
      <vt:lpstr>Phones for different needs</vt:lpstr>
      <vt:lpstr>Plenary...QUICK possible exam questions...  Answer the following questions – in silence</vt:lpstr>
      <vt:lpstr>Extension task - brainstorm</vt:lpstr>
      <vt:lpstr>Plenary...Our lesson outcomes</vt:lpstr>
    </vt:vector>
  </TitlesOfParts>
  <Company>LBBD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Phones</dc:title>
  <dc:creator>Eastbury Comprehensive School</dc:creator>
  <cp:lastModifiedBy>mhadley</cp:lastModifiedBy>
  <cp:revision>46</cp:revision>
  <dcterms:created xsi:type="dcterms:W3CDTF">2012-01-30T20:30:48Z</dcterms:created>
  <dcterms:modified xsi:type="dcterms:W3CDTF">2013-10-02T10:07:08Z</dcterms:modified>
</cp:coreProperties>
</file>