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5ECF8-F0AD-4EF8-9306-DC0FFFA35B0A}" type="datetimeFigureOut">
              <a:rPr lang="en-GB" smtClean="0"/>
              <a:pPr/>
              <a:t>22/09/2013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26DAC-2DC1-40FA-B9C9-4BF2D0A6B2D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Planning a Family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429000"/>
            <a:ext cx="3600400" cy="2395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Progress check –</a:t>
            </a:r>
            <a:br>
              <a:rPr lang="en-GB" dirty="0" smtClean="0"/>
            </a:br>
            <a:r>
              <a:rPr lang="en-GB" dirty="0" smtClean="0"/>
              <a:t>Disadvantages of working full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Feelings of guilt</a:t>
            </a:r>
          </a:p>
          <a:p>
            <a:r>
              <a:rPr lang="en-GB" dirty="0" smtClean="0"/>
              <a:t>Not seeing children's development milestones</a:t>
            </a:r>
          </a:p>
          <a:p>
            <a:r>
              <a:rPr lang="en-GB" dirty="0" smtClean="0"/>
              <a:t>Cost of childcare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– 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Suggest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three factors a couple should consider before deciding to have a family.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...........................................................................................................................................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...........................................................................................................................................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...........................................................................................................................................</a:t>
            </a:r>
          </a:p>
          <a:p>
            <a:r>
              <a:rPr lang="en-GB" i="1" dirty="0" smtClean="0"/>
              <a:t>(3 marks)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Students will be able to give some points to be considered before having a family</a:t>
            </a:r>
          </a:p>
          <a:p>
            <a:endParaRPr lang="en-GB" dirty="0"/>
          </a:p>
          <a:p>
            <a:r>
              <a:rPr lang="en-GB" dirty="0" smtClean="0"/>
              <a:t>Students will be able to give a definition of the term ‘stable relationship’</a:t>
            </a:r>
          </a:p>
          <a:p>
            <a:endParaRPr lang="en-GB" dirty="0"/>
          </a:p>
          <a:p>
            <a:r>
              <a:rPr lang="en-GB" dirty="0" smtClean="0"/>
              <a:t>Students will be able to discuss some points re the advantages of returning to work part time after having a baby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Students will be able to give some points to be considered before having a family</a:t>
            </a:r>
          </a:p>
          <a:p>
            <a:endParaRPr lang="en-GB" dirty="0"/>
          </a:p>
          <a:p>
            <a:r>
              <a:rPr lang="en-GB" dirty="0" smtClean="0"/>
              <a:t>Students will be able to give a definition of the term ‘stable relationship’</a:t>
            </a:r>
          </a:p>
          <a:p>
            <a:endParaRPr lang="en-GB" dirty="0"/>
          </a:p>
          <a:p>
            <a:r>
              <a:rPr lang="en-GB" dirty="0" smtClean="0"/>
              <a:t>Students will be able to discuss some points re the advantages of returning to work part time after having a baby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	- in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book – list factors that you think should be considered BEFORE having a baby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Progress check – did you include these?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 – are parents too young/old?</a:t>
            </a:r>
          </a:p>
          <a:p>
            <a:r>
              <a:rPr lang="en-GB" dirty="0" smtClean="0"/>
              <a:t>Can parents afford the child and its needs?</a:t>
            </a:r>
          </a:p>
          <a:p>
            <a:r>
              <a:rPr lang="en-GB" dirty="0" smtClean="0"/>
              <a:t>How is mothers health?</a:t>
            </a:r>
          </a:p>
          <a:p>
            <a:r>
              <a:rPr lang="en-GB" dirty="0" smtClean="0"/>
              <a:t>How many children do they have </a:t>
            </a:r>
            <a:r>
              <a:rPr lang="en-GB" dirty="0" err="1" smtClean="0"/>
              <a:t>alredy</a:t>
            </a:r>
            <a:r>
              <a:rPr lang="en-GB" dirty="0" smtClean="0"/>
              <a:t>?</a:t>
            </a:r>
          </a:p>
          <a:p>
            <a:r>
              <a:rPr lang="en-GB" dirty="0" smtClean="0"/>
              <a:t>Are parents in a stable loving relationship?</a:t>
            </a:r>
          </a:p>
          <a:p>
            <a:r>
              <a:rPr lang="en-GB" dirty="0" smtClean="0"/>
              <a:t>Do they have suitable accommodation?</a:t>
            </a:r>
          </a:p>
          <a:p>
            <a:r>
              <a:rPr lang="en-GB" dirty="0" smtClean="0"/>
              <a:t>Is it a suitable time in parents career?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Pairs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 you understand by the term ‘stable relationship?’</a:t>
            </a:r>
          </a:p>
          <a:p>
            <a:endParaRPr lang="en-GB" dirty="0" smtClean="0"/>
          </a:p>
          <a:p>
            <a:r>
              <a:rPr lang="en-GB" dirty="0" smtClean="0"/>
              <a:t>Bullet point what you things you think a stable relationship would have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relationship based on love, trust, caring for and sharing with one another</a:t>
            </a:r>
          </a:p>
          <a:p>
            <a:endParaRPr lang="en-GB" dirty="0" smtClean="0"/>
          </a:p>
          <a:p>
            <a:r>
              <a:rPr lang="en-GB" dirty="0" smtClean="0"/>
              <a:t>Why is a stable relationship important when thinking about having children?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groups of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give you a scenario.  In groups of 3 you need to discuss if you think it is a good time for the family to be planning a baby.</a:t>
            </a:r>
          </a:p>
          <a:p>
            <a:endParaRPr lang="en-GB" dirty="0" smtClean="0"/>
          </a:p>
          <a:p>
            <a:r>
              <a:rPr lang="en-GB" dirty="0" smtClean="0"/>
              <a:t>You will need to discuss</a:t>
            </a:r>
            <a:r>
              <a:rPr lang="en-GB" u="sng" dirty="0" smtClean="0"/>
              <a:t> why </a:t>
            </a:r>
            <a:r>
              <a:rPr lang="en-GB" dirty="0" smtClean="0"/>
              <a:t>you think this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Parents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women choose to return to work after having a baby</a:t>
            </a:r>
          </a:p>
          <a:p>
            <a:endParaRPr lang="en-GB" dirty="0"/>
          </a:p>
          <a:p>
            <a:r>
              <a:rPr lang="en-GB" dirty="0" smtClean="0"/>
              <a:t>Give three advantages of working part time when going back to work (3 marks)</a:t>
            </a:r>
          </a:p>
          <a:p>
            <a:endParaRPr lang="en-GB" dirty="0"/>
          </a:p>
          <a:p>
            <a:r>
              <a:rPr lang="en-GB" dirty="0" smtClean="0"/>
              <a:t>Give three disadvantages of going back to work full time (3 marks)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Check – did you include?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Advantage of working part time –</a:t>
            </a:r>
          </a:p>
          <a:p>
            <a:endParaRPr lang="en-GB" dirty="0" smtClean="0"/>
          </a:p>
          <a:p>
            <a:r>
              <a:rPr lang="en-GB" dirty="0" smtClean="0"/>
              <a:t>Adult company </a:t>
            </a:r>
          </a:p>
          <a:p>
            <a:r>
              <a:rPr lang="en-GB" dirty="0" smtClean="0"/>
              <a:t>Have a break from the kids</a:t>
            </a:r>
          </a:p>
          <a:p>
            <a:r>
              <a:rPr lang="en-GB" dirty="0" smtClean="0"/>
              <a:t>Extra income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Planning a Family</vt:lpstr>
      <vt:lpstr>Lesson Outcomes</vt:lpstr>
      <vt:lpstr>Starter - in Pairs</vt:lpstr>
      <vt:lpstr>Progress check – did you include these?</vt:lpstr>
      <vt:lpstr>In Pairs </vt:lpstr>
      <vt:lpstr>Slide 6</vt:lpstr>
      <vt:lpstr>Task – groups of 3</vt:lpstr>
      <vt:lpstr>Working Parents</vt:lpstr>
      <vt:lpstr>Progress Check – did you include?</vt:lpstr>
      <vt:lpstr>Progress check – Disadvantages of working full time</vt:lpstr>
      <vt:lpstr>Plenary – Exam question</vt:lpstr>
      <vt:lpstr>Lesson Outcomes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Family</dc:title>
  <dc:creator>Corporate Edition</dc:creator>
  <cp:lastModifiedBy>Sanders Draper</cp:lastModifiedBy>
  <cp:revision>11</cp:revision>
  <dcterms:created xsi:type="dcterms:W3CDTF">2013-09-16T18:25:49Z</dcterms:created>
  <dcterms:modified xsi:type="dcterms:W3CDTF">2013-09-22T09:15:36Z</dcterms:modified>
</cp:coreProperties>
</file>