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0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ED5D1-172D-4377-AD18-096ADDA4EC7A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76E39-E995-4B9E-A9D9-034A5F33C7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76E39-E995-4B9E-A9D9-034A5F33C71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76E39-E995-4B9E-A9D9-034A5F33C71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0E53F-53F6-49F6-BC5F-36C319DCAD91}" type="datetimeFigureOut">
              <a:rPr lang="en-GB" smtClean="0"/>
              <a:pPr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E9E9D-84E5-4F4E-ACCC-5A3CC60718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en-GB" dirty="0" smtClean="0"/>
              <a:t>Work through these...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2564904"/>
            <a:ext cx="76396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KEY WORDS!!!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419" y="3657798"/>
            <a:ext cx="7651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 excellent way to revise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Getting online – draw them up with a line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340768"/>
          <a:ext cx="153583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WPA2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SSID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Mbs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WIFI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Encryption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HTTPS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IMAP or POP3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IP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VOIP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ISP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39952" y="1340768"/>
          <a:ext cx="453650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The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password used on a wireless network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The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speed of your internet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The name of you </a:t>
                      </a:r>
                      <a:r>
                        <a:rPr lang="en-GB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wi-fi</a:t>
                      </a: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(</a:t>
                      </a:r>
                      <a:r>
                        <a:rPr lang="en-GB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e.g</a:t>
                      </a: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bobsnet</a:t>
                      </a: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The people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who give provide internet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Faster than 3G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Jumbling / scrambling data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so it cant be seen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connection to the internet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Tells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you if it is a secure website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Using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the internet to talk to someone (</a:t>
                      </a:r>
                      <a:r>
                        <a:rPr lang="en-GB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skype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numerical locator / address on a network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Not as fast as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4G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Lets</a:t>
                      </a:r>
                      <a:r>
                        <a:rPr lang="en-GB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you retrieve your email</a:t>
                      </a:r>
                      <a:endParaRPr lang="en-GB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482453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Digital Divide</a:t>
            </a:r>
          </a:p>
          <a:p>
            <a:r>
              <a:rPr lang="en-GB" dirty="0" smtClean="0"/>
              <a:t>Convergence of technology</a:t>
            </a:r>
          </a:p>
          <a:p>
            <a:r>
              <a:rPr lang="en-GB" dirty="0" err="1" smtClean="0"/>
              <a:t>Ewaste</a:t>
            </a:r>
            <a:endParaRPr lang="en-GB" dirty="0" smtClean="0"/>
          </a:p>
          <a:p>
            <a:r>
              <a:rPr lang="en-GB" dirty="0" smtClean="0"/>
              <a:t>Ecommerce</a:t>
            </a:r>
          </a:p>
          <a:p>
            <a:r>
              <a:rPr lang="en-GB" dirty="0" smtClean="0"/>
              <a:t>Web Optimisation</a:t>
            </a:r>
          </a:p>
          <a:p>
            <a:r>
              <a:rPr lang="en-GB" dirty="0" smtClean="0"/>
              <a:t>Open source software</a:t>
            </a:r>
          </a:p>
          <a:p>
            <a:r>
              <a:rPr lang="en-GB" dirty="0" smtClean="0"/>
              <a:t>Challenge Response</a:t>
            </a:r>
          </a:p>
          <a:p>
            <a:r>
              <a:rPr lang="en-GB" dirty="0" smtClean="0"/>
              <a:t>Viral Marketing</a:t>
            </a:r>
          </a:p>
          <a:p>
            <a:r>
              <a:rPr lang="en-GB" dirty="0" smtClean="0"/>
              <a:t>Social Bookmarking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156176" y="1340768"/>
            <a:ext cx="52565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difference between those that have access to technology and those that don’t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436096" y="3284984"/>
            <a:ext cx="48245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Storing or sharing </a:t>
            </a:r>
            <a:r>
              <a:rPr lang="en-GB" dirty="0" err="1" smtClean="0"/>
              <a:t>weblinks</a:t>
            </a:r>
            <a:r>
              <a:rPr lang="en-GB" dirty="0" smtClean="0"/>
              <a:t> that may be of interest to yourself or others </a:t>
            </a:r>
            <a:r>
              <a:rPr lang="en-GB" dirty="0" err="1" smtClean="0"/>
              <a:t>e.g</a:t>
            </a:r>
            <a:r>
              <a:rPr lang="en-GB" dirty="0" smtClean="0"/>
              <a:t> Digg.com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5004048" y="4293096"/>
            <a:ext cx="48245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 advert that is spread by people sharing links on sites and social media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5364088" y="5373216"/>
            <a:ext cx="48245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Electronic waste such as old phones etc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319464" y="6093296"/>
            <a:ext cx="48245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Software that is free to download and use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5148064" y="2636912"/>
            <a:ext cx="48245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Buying and selling on the net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436096" y="1988840"/>
            <a:ext cx="58326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Techniques to make sure that your website is popular on search engines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4788024" y="3933056"/>
            <a:ext cx="59766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security question that you must give a valid response to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Acronym – match ‘</a:t>
            </a:r>
            <a:r>
              <a:rPr lang="en-GB" dirty="0" err="1" smtClean="0"/>
              <a:t>em</a:t>
            </a:r>
            <a:r>
              <a:rPr lang="en-GB" dirty="0" smtClean="0"/>
              <a:t>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Voip</a:t>
            </a:r>
            <a:endParaRPr lang="en-GB" dirty="0" smtClean="0"/>
          </a:p>
          <a:p>
            <a:r>
              <a:rPr lang="en-GB" dirty="0" smtClean="0"/>
              <a:t>SMS</a:t>
            </a:r>
          </a:p>
          <a:p>
            <a:r>
              <a:rPr lang="en-GB" dirty="0" smtClean="0"/>
              <a:t>PIN</a:t>
            </a:r>
          </a:p>
          <a:p>
            <a:r>
              <a:rPr lang="en-GB" dirty="0" smtClean="0"/>
              <a:t>SSID</a:t>
            </a:r>
          </a:p>
          <a:p>
            <a:r>
              <a:rPr lang="en-GB" dirty="0" smtClean="0"/>
              <a:t>URL</a:t>
            </a:r>
          </a:p>
          <a:p>
            <a:r>
              <a:rPr lang="en-GB" dirty="0" smtClean="0"/>
              <a:t>LED</a:t>
            </a:r>
          </a:p>
          <a:p>
            <a:r>
              <a:rPr lang="en-GB" dirty="0" smtClean="0"/>
              <a:t>VLE</a:t>
            </a:r>
          </a:p>
          <a:p>
            <a:r>
              <a:rPr lang="en-GB" dirty="0" smtClean="0"/>
              <a:t>GPS</a:t>
            </a:r>
          </a:p>
          <a:p>
            <a:r>
              <a:rPr lang="en-GB" dirty="0" smtClean="0"/>
              <a:t>ISP</a:t>
            </a:r>
          </a:p>
          <a:p>
            <a:r>
              <a:rPr lang="en-GB" dirty="0" smtClean="0"/>
              <a:t>CCV</a:t>
            </a:r>
          </a:p>
          <a:p>
            <a:r>
              <a:rPr lang="en-GB" dirty="0" smtClean="0"/>
              <a:t>HTTP</a:t>
            </a:r>
          </a:p>
          <a:p>
            <a:r>
              <a:rPr lang="en-GB" dirty="0" smtClean="0"/>
              <a:t>USB</a:t>
            </a:r>
          </a:p>
          <a:p>
            <a:r>
              <a:rPr lang="en-GB" dirty="0" smtClean="0"/>
              <a:t>HDMI</a:t>
            </a:r>
          </a:p>
          <a:p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76672"/>
            <a:ext cx="548295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8024" y="3429000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 smtClean="0">
                <a:solidFill>
                  <a:schemeClr val="bg1"/>
                </a:solidFill>
              </a:rPr>
              <a:t>Voice over the internet protocol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8024" y="5589240"/>
            <a:ext cx="42839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High Definition Media Interchange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8024" y="1268760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Universal Serial Bus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8024" y="1700808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Hyper text transfer protocol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88024" y="2132856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 smtClean="0">
                <a:solidFill>
                  <a:schemeClr val="bg1"/>
                </a:solidFill>
              </a:rPr>
              <a:t>Credit Card Verification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8024" y="3861048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Internet Service Provider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88024" y="6453336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Global Positioning  System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88024" y="6021288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Virtual Learning Environment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88024" y="2996952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Light Emitting diode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8024" y="4725144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Universal Resource Locator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88024" y="4293096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Service Set Identification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88024" y="5157192"/>
            <a:ext cx="3724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Personal Identification Number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88024" y="2564904"/>
            <a:ext cx="33478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bg1"/>
                </a:solidFill>
              </a:rPr>
              <a:t>Standard message service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Acronym – what are they?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Voip</a:t>
            </a:r>
            <a:endParaRPr lang="en-GB" dirty="0" smtClean="0"/>
          </a:p>
          <a:p>
            <a:r>
              <a:rPr lang="en-GB" dirty="0" smtClean="0"/>
              <a:t>SMS</a:t>
            </a:r>
          </a:p>
          <a:p>
            <a:r>
              <a:rPr lang="en-GB" dirty="0" smtClean="0"/>
              <a:t>SSID</a:t>
            </a:r>
          </a:p>
          <a:p>
            <a:r>
              <a:rPr lang="en-GB" dirty="0" smtClean="0"/>
              <a:t>URL</a:t>
            </a:r>
          </a:p>
          <a:p>
            <a:r>
              <a:rPr lang="en-GB" dirty="0" smtClean="0"/>
              <a:t>LED</a:t>
            </a:r>
          </a:p>
          <a:p>
            <a:r>
              <a:rPr lang="en-GB" dirty="0" smtClean="0"/>
              <a:t>VLE</a:t>
            </a:r>
          </a:p>
          <a:p>
            <a:r>
              <a:rPr lang="en-GB" dirty="0" smtClean="0"/>
              <a:t>GPS</a:t>
            </a:r>
          </a:p>
          <a:p>
            <a:r>
              <a:rPr lang="en-GB" dirty="0" smtClean="0"/>
              <a:t>ISP</a:t>
            </a:r>
          </a:p>
          <a:p>
            <a:r>
              <a:rPr lang="en-GB" dirty="0" smtClean="0"/>
              <a:t>CCV</a:t>
            </a:r>
          </a:p>
          <a:p>
            <a:r>
              <a:rPr lang="en-GB" dirty="0" smtClean="0"/>
              <a:t>HTTP</a:t>
            </a:r>
          </a:p>
          <a:p>
            <a:r>
              <a:rPr lang="en-GB" dirty="0" smtClean="0"/>
              <a:t>USB</a:t>
            </a:r>
          </a:p>
          <a:p>
            <a:r>
              <a:rPr lang="en-GB" dirty="0" smtClean="0"/>
              <a:t>HDMI</a:t>
            </a:r>
          </a:p>
          <a:p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76672"/>
            <a:ext cx="548295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1960" y="3717032"/>
            <a:ext cx="33478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 place you can log into and work online – (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mymaths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4139952" y="5085184"/>
            <a:ext cx="4283968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 connector that can be used for peripheral devices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1960" y="1772816"/>
            <a:ext cx="3347864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An example is...SKYPE!</a:t>
            </a:r>
          </a:p>
        </p:txBody>
      </p:sp>
      <p:sp>
        <p:nvSpPr>
          <p:cNvPr id="9" name="Rectangle 8"/>
          <p:cNvSpPr/>
          <p:nvPr/>
        </p:nvSpPr>
        <p:spPr>
          <a:xfrm>
            <a:off x="6084168" y="1556792"/>
            <a:ext cx="3347864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 text message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07904" y="2564904"/>
            <a:ext cx="4176464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The number on the back of the card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39952" y="4365104"/>
            <a:ext cx="3347864" cy="6480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 way of locating you using satellite tracking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60032" y="3501008"/>
            <a:ext cx="3347864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 cable needed for Hi def TV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9992" y="3212976"/>
            <a:ext cx="3347864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 type of really thin telly!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32040" y="4437112"/>
            <a:ext cx="3347864" cy="7920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The company that provides you with  the internet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08104" y="2132856"/>
            <a:ext cx="3347864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The name of your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wi-fi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network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11960" y="5445224"/>
            <a:ext cx="3724200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 protocol of the internet (the start of a web address)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4008" y="2852936"/>
            <a:ext cx="3347864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 website address!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980728"/>
          <a:ext cx="9144000" cy="587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877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Data Protection Act</a:t>
                      </a:r>
                    </a:p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Computer Misuse Act</a:t>
                      </a:r>
                    </a:p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Copyright and Patents Act</a:t>
                      </a:r>
                    </a:p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Legislation – which belongs where?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-396552" y="5229200"/>
            <a:ext cx="223224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Downloading music from the internet without paying for it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31640" y="5085184"/>
            <a:ext cx="223224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Hacking into a computer to access data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9552" y="5589240"/>
            <a:ext cx="2520280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Creating a virus to cause harm to someone’s computer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8144" y="5445224"/>
            <a:ext cx="2232248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Copying text from web pages and passing it off as your own work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95736" y="5633864"/>
            <a:ext cx="2232248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Taking images off the internet and using them to sell in products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027876" y="5157192"/>
            <a:ext cx="2232248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You should collect data in a fair and lawful way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32240" y="5633864"/>
            <a:ext cx="2232248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Personal data should be accurate and up to date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67944" y="5301208"/>
            <a:ext cx="2232248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Personal data should not be kept longer than necessary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915816" y="5301208"/>
            <a:ext cx="2232248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Personal data should be relevant for the purpose its used for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172400" y="5013176"/>
            <a:ext cx="2232248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Personal data should be kept secure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27984" y="5633864"/>
            <a:ext cx="2232248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 one can sell your details and data to anyone else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www.coloradowebsolutions.com/_media/images/_rtml-images/recently-viewed-items-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3257573" cy="2714644"/>
          </a:xfrm>
          <a:prstGeom prst="rect">
            <a:avLst/>
          </a:prstGeom>
          <a:noFill/>
        </p:spPr>
      </p:pic>
      <p:pic>
        <p:nvPicPr>
          <p:cNvPr id="1028" name="Picture 4" descr="http://198.61.154.36/CorporateSites/Kaushalam/theme/orange/page-images/recent-viewed-products-screensh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28604"/>
            <a:ext cx="6024558" cy="220326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314096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Fill in the blanks:</a:t>
            </a:r>
          </a:p>
          <a:p>
            <a:endParaRPr lang="en-GB" dirty="0" smtClean="0"/>
          </a:p>
          <a:p>
            <a:r>
              <a:rPr lang="en-GB" dirty="0" smtClean="0"/>
              <a:t>Each time you buy something online, ____________________ is created. This can include date/time, price, seller, product ID etc. This can be used to send you ________________ advertising and they don’t send you promotions for goods irrelevant to you. When you visit a website to buy something; what you search for, what you’ve bought, what you have looked at is stored in a ____________. This allows the website to create a ___________________ experience for you when you visit again.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51520" y="5517232"/>
            <a:ext cx="8640960" cy="10801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Choose from:</a:t>
            </a:r>
          </a:p>
          <a:p>
            <a:r>
              <a:rPr lang="en-GB" dirty="0" smtClean="0"/>
              <a:t>Cookie – Ecommerce – data – targeted – viral marketing – adverts – personalised – most visited – transactional data – basket – email -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5724128" y="4365104"/>
            <a:ext cx="3096344" cy="2149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Validation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4100" dirty="0" smtClean="0"/>
              <a:t>Verification</a:t>
            </a:r>
            <a:endParaRPr kumimoji="0" lang="en-GB" sz="4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dirty="0" smtClean="0"/>
              <a:t>Multimedia and other little bits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2448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100" dirty="0" smtClean="0"/>
              <a:t>Upload </a:t>
            </a:r>
          </a:p>
          <a:p>
            <a:pPr>
              <a:buNone/>
            </a:pPr>
            <a:r>
              <a:rPr lang="en-GB" sz="4100" dirty="0" smtClean="0"/>
              <a:t>Download</a:t>
            </a:r>
          </a:p>
          <a:p>
            <a:pPr>
              <a:buNone/>
            </a:pPr>
            <a:r>
              <a:rPr lang="en-GB" sz="4100" dirty="0" smtClean="0"/>
              <a:t>Stream</a:t>
            </a:r>
          </a:p>
          <a:p>
            <a:pPr>
              <a:buNone/>
            </a:pPr>
            <a:r>
              <a:rPr lang="en-GB" sz="4100" dirty="0" smtClean="0"/>
              <a:t>Buffer</a:t>
            </a:r>
          </a:p>
          <a:p>
            <a:pPr>
              <a:buNone/>
            </a:pPr>
            <a:r>
              <a:rPr lang="en-GB" sz="4100" dirty="0" smtClean="0"/>
              <a:t>Burn</a:t>
            </a:r>
          </a:p>
          <a:p>
            <a:pPr>
              <a:buNone/>
            </a:pPr>
            <a:r>
              <a:rPr lang="en-GB" sz="4100" dirty="0" smtClean="0"/>
              <a:t>Rip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5796136" y="1772816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Putting stuff </a:t>
            </a:r>
            <a:r>
              <a:rPr lang="en-GB" u="sng" dirty="0" smtClean="0"/>
              <a:t>onto</a:t>
            </a:r>
            <a:r>
              <a:rPr lang="en-GB" dirty="0" smtClean="0"/>
              <a:t> the net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572000" y="2924944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Watching it live from the net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563888" y="3645024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Taking stuff </a:t>
            </a:r>
            <a:r>
              <a:rPr lang="en-GB" u="sng" dirty="0" smtClean="0"/>
              <a:t>off</a:t>
            </a:r>
            <a:r>
              <a:rPr lang="en-GB" dirty="0" smtClean="0"/>
              <a:t> the net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851920" y="2276872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time taken to wait for the material to load so we can watch it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228184" y="1052736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Putting files on a disk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5940152" y="3212976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Taking stuff off a disk and turning it into a file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995936" y="1052736"/>
            <a:ext cx="2520280" cy="8640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Making sure what you type in is in the correct format 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6372200" y="2492896"/>
            <a:ext cx="2520280" cy="8640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Making sure you are who you say you are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340768"/>
          <a:ext cx="160784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.mp3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GB" sz="3200" b="1" dirty="0" err="1" smtClean="0">
                          <a:solidFill>
                            <a:schemeClr val="tx1"/>
                          </a:solidFill>
                        </a:rPr>
                        <a:t>avi</a:t>
                      </a:r>
                      <a:endParaRPr lang="en-GB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.mp4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.mpeg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.doc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.jpeg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DVD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err="1" smtClean="0">
                          <a:solidFill>
                            <a:schemeClr val="tx1"/>
                          </a:solidFill>
                        </a:rPr>
                        <a:t>Blu</a:t>
                      </a:r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 Ray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211960" y="1340768"/>
            <a:ext cx="4536504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storage disk (4.7+ gigabytes)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67944" y="4149080"/>
            <a:ext cx="4536504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Common compressed music file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39952" y="1844824"/>
            <a:ext cx="4536504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Common compressed image file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39952" y="2276872"/>
            <a:ext cx="4536504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Compressed video file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67944" y="2708920"/>
            <a:ext cx="4536504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Common compressed video file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83968" y="3645024"/>
            <a:ext cx="4536504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High capacity storage disk (25+ gigabyte)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95936" y="4581128"/>
            <a:ext cx="4536504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Common video file (mostly good quality)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067944" y="3140968"/>
            <a:ext cx="4536504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WORD document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Lets connect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1. Label the panel</a:t>
            </a:r>
            <a:br>
              <a:rPr lang="en-GB" sz="1800" dirty="0" smtClean="0"/>
            </a:br>
            <a:r>
              <a:rPr lang="en-GB" sz="1800" dirty="0" smtClean="0"/>
              <a:t>2. Suggest what device might be connected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1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571604" y="1643050"/>
            <a:ext cx="6000792" cy="2714644"/>
            <a:chOff x="1571604" y="1643050"/>
            <a:chExt cx="6000792" cy="2714644"/>
          </a:xfrm>
        </p:grpSpPr>
        <p:sp>
          <p:nvSpPr>
            <p:cNvPr id="4" name="Rectangle 3"/>
            <p:cNvSpPr/>
            <p:nvPr/>
          </p:nvSpPr>
          <p:spPr>
            <a:xfrm>
              <a:off x="1571604" y="1643050"/>
              <a:ext cx="6000792" cy="27146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458" name="Picture 2" descr="http://img4-1.realsimple.timeinc.net/images/0809/USB-port_30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EFEFF1"/>
                </a:clrFrom>
                <a:clrTo>
                  <a:srgbClr val="EFEFF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1714488"/>
              <a:ext cx="1656862" cy="1971666"/>
            </a:xfrm>
            <a:prstGeom prst="rect">
              <a:avLst/>
            </a:prstGeom>
            <a:noFill/>
          </p:spPr>
        </p:pic>
        <p:pic>
          <p:nvPicPr>
            <p:cNvPr id="19460" name="Picture 4" descr="http://www.cvpoxford.co.uk/img/SCART.socket.png"/>
            <p:cNvPicPr>
              <a:picLocks noChangeAspect="1" noChangeArrowheads="1"/>
            </p:cNvPicPr>
            <p:nvPr/>
          </p:nvPicPr>
          <p:blipFill>
            <a:blip r:embed="rId3" cstate="print"/>
            <a:srcRect l="6083" t="20000" r="2667" b="20000"/>
            <a:stretch>
              <a:fillRect/>
            </a:stretch>
          </p:blipFill>
          <p:spPr bwMode="auto">
            <a:xfrm>
              <a:off x="2928926" y="1714488"/>
              <a:ext cx="2321735" cy="928694"/>
            </a:xfrm>
            <a:prstGeom prst="rect">
              <a:avLst/>
            </a:prstGeom>
            <a:noFill/>
          </p:spPr>
        </p:pic>
        <p:pic>
          <p:nvPicPr>
            <p:cNvPr id="19462" name="Picture 6" descr="http://res1.windows.microsoft.com/resbox/en/windows%207/main/8440e487-7ae3-427b-a9b7-c861a5521758_69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824" t="8108" r="39285" b="47297"/>
            <a:stretch>
              <a:fillRect/>
            </a:stretch>
          </p:blipFill>
          <p:spPr bwMode="auto">
            <a:xfrm>
              <a:off x="5286380" y="1785926"/>
              <a:ext cx="1857388" cy="86853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464" name="Picture 8" descr="http://www.chinaoppo.com/images/T/3-port-usb-hub-and-memory-card-reader-ipad-and-ipad-2-white_oqxuvh1335496087024.jpg"/>
            <p:cNvPicPr>
              <a:picLocks noChangeAspect="1" noChangeArrowheads="1"/>
            </p:cNvPicPr>
            <p:nvPr/>
          </p:nvPicPr>
          <p:blipFill>
            <a:blip r:embed="rId5" cstate="print"/>
            <a:srcRect l="17578" t="56641" r="27734" b="31640"/>
            <a:stretch>
              <a:fillRect/>
            </a:stretch>
          </p:blipFill>
          <p:spPr bwMode="auto">
            <a:xfrm>
              <a:off x="3071802" y="2714620"/>
              <a:ext cx="3667151" cy="785818"/>
            </a:xfrm>
            <a:prstGeom prst="rect">
              <a:avLst/>
            </a:prstGeom>
            <a:noFill/>
          </p:spPr>
        </p:pic>
        <p:pic>
          <p:nvPicPr>
            <p:cNvPr id="19466" name="Picture 10" descr="http://upload.wikimedia.org/wikipedia/commons/9/92/SVGA_port.jpg"/>
            <p:cNvPicPr>
              <a:picLocks noChangeAspect="1" noChangeArrowheads="1"/>
            </p:cNvPicPr>
            <p:nvPr/>
          </p:nvPicPr>
          <p:blipFill>
            <a:blip r:embed="rId6" cstate="print"/>
            <a:srcRect l="13232" t="35294" r="11784" b="23529"/>
            <a:stretch>
              <a:fillRect/>
            </a:stretch>
          </p:blipFill>
          <p:spPr bwMode="auto">
            <a:xfrm>
              <a:off x="5357818" y="3643314"/>
              <a:ext cx="1214446" cy="50006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1" name="Picture 10" descr="back of machine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A3B6BC"/>
                </a:clrFrom>
                <a:clrTo>
                  <a:srgbClr val="A3B6BC">
                    <a:alpha val="0"/>
                  </a:srgbClr>
                </a:clrTo>
              </a:clrChange>
            </a:blip>
            <a:srcRect l="35156" t="65222" r="55469" b="28924"/>
            <a:stretch>
              <a:fillRect/>
            </a:stretch>
          </p:blipFill>
          <p:spPr>
            <a:xfrm>
              <a:off x="4071934" y="3714752"/>
              <a:ext cx="857256" cy="357190"/>
            </a:xfrm>
            <a:prstGeom prst="rect">
              <a:avLst/>
            </a:prstGeom>
          </p:spPr>
        </p:pic>
        <p:pic>
          <p:nvPicPr>
            <p:cNvPr id="12" name="Picture 11" descr="back of machine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A3B6BC"/>
                </a:clrFrom>
                <a:clrTo>
                  <a:srgbClr val="A3B6BC">
                    <a:alpha val="0"/>
                  </a:srgbClr>
                </a:clrTo>
              </a:clrChange>
            </a:blip>
            <a:srcRect l="46875" t="61709" r="47656" b="30095"/>
            <a:stretch>
              <a:fillRect/>
            </a:stretch>
          </p:blipFill>
          <p:spPr>
            <a:xfrm>
              <a:off x="3286116" y="3643314"/>
              <a:ext cx="500066" cy="500066"/>
            </a:xfrm>
            <a:prstGeom prst="rect">
              <a:avLst/>
            </a:prstGeom>
          </p:spPr>
        </p:pic>
        <p:pic>
          <p:nvPicPr>
            <p:cNvPr id="13" name="Picture 12" descr="back of machine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A3B6BC"/>
                </a:clrFrom>
                <a:clrTo>
                  <a:srgbClr val="A3B6BC">
                    <a:alpha val="0"/>
                  </a:srgbClr>
                </a:clrTo>
              </a:clrChange>
            </a:blip>
            <a:srcRect l="54688" t="60538" r="37499" b="30095"/>
            <a:stretch>
              <a:fillRect/>
            </a:stretch>
          </p:blipFill>
          <p:spPr>
            <a:xfrm>
              <a:off x="2143108" y="3643314"/>
              <a:ext cx="714380" cy="571504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285720" y="4500570"/>
            <a:ext cx="9487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VGA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2844" y="5000636"/>
            <a:ext cx="14405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Optical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282" y="5572140"/>
            <a:ext cx="8963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USB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5852" y="4500570"/>
            <a:ext cx="11961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HDMI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00166" y="5000636"/>
            <a:ext cx="17141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Network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00100" y="5500702"/>
            <a:ext cx="27117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Memory cards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8926" y="6000768"/>
            <a:ext cx="19287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Audio out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57290" y="6072206"/>
            <a:ext cx="16594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Audio in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5720" y="6072206"/>
            <a:ext cx="10702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Scart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15074" y="4429132"/>
            <a:ext cx="13531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 Def video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86512" y="4786322"/>
            <a:ext cx="19653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Computer monitor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86512" y="5072074"/>
            <a:ext cx="93044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SD Card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57950" y="5429264"/>
            <a:ext cx="215001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5.1 stereo sound out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86512" y="5715016"/>
            <a:ext cx="204498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Connect to internet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86512" y="6072206"/>
            <a:ext cx="122982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Micrphone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57950" y="6488668"/>
            <a:ext cx="231236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Speakers/headphones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00958" y="4429132"/>
            <a:ext cx="43473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TV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29388" y="3714752"/>
            <a:ext cx="23740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Peripheral device such </a:t>
            </a:r>
          </a:p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 printer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Phones...What? Uh?...Err?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Accelerometer</a:t>
            </a:r>
          </a:p>
          <a:p>
            <a:pPr>
              <a:buNone/>
            </a:pPr>
            <a:r>
              <a:rPr lang="en-GB" dirty="0" smtClean="0"/>
              <a:t>NFC</a:t>
            </a:r>
          </a:p>
          <a:p>
            <a:pPr>
              <a:buNone/>
            </a:pPr>
            <a:r>
              <a:rPr lang="en-GB" dirty="0" smtClean="0"/>
              <a:t>GPS</a:t>
            </a:r>
          </a:p>
          <a:p>
            <a:pPr>
              <a:buNone/>
            </a:pPr>
            <a:r>
              <a:rPr lang="en-GB" dirty="0" err="1" smtClean="0"/>
              <a:t>WiFi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Bluetooth</a:t>
            </a:r>
          </a:p>
          <a:p>
            <a:pPr>
              <a:buNone/>
            </a:pPr>
            <a:r>
              <a:rPr lang="en-GB" dirty="0" smtClean="0"/>
              <a:t>Portable hotspot</a:t>
            </a:r>
          </a:p>
          <a:p>
            <a:pPr>
              <a:buNone/>
            </a:pPr>
            <a:r>
              <a:rPr lang="en-GB" dirty="0" smtClean="0"/>
              <a:t>Flight mode</a:t>
            </a:r>
          </a:p>
          <a:p>
            <a:pPr>
              <a:buNone/>
            </a:pPr>
            <a:r>
              <a:rPr lang="en-GB" dirty="0" smtClean="0"/>
              <a:t>QR Code</a:t>
            </a:r>
          </a:p>
          <a:p>
            <a:endParaRPr lang="en-GB" dirty="0"/>
          </a:p>
        </p:txBody>
      </p:sp>
      <p:pic>
        <p:nvPicPr>
          <p:cNvPr id="7170" name="Picture 2" descr="https://encrypted-tbn1.gstatic.com/images?q=tbn:ANd9GcTDrEqImvbzGRaL7CmmdAQREra1rAsxbU3uGVg6pZzYEGxTwMla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4248472" cy="4045286"/>
          </a:xfrm>
          <a:prstGeom prst="rect">
            <a:avLst/>
          </a:prstGeom>
          <a:noFill/>
        </p:spPr>
      </p:pic>
      <p:sp>
        <p:nvSpPr>
          <p:cNvPr id="4" name="Cube 3"/>
          <p:cNvSpPr/>
          <p:nvPr/>
        </p:nvSpPr>
        <p:spPr>
          <a:xfrm>
            <a:off x="4860032" y="5661248"/>
            <a:ext cx="3779912" cy="72008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chip that can be used to pay for stuff</a:t>
            </a:r>
            <a:endParaRPr lang="en-GB" dirty="0"/>
          </a:p>
        </p:txBody>
      </p:sp>
      <p:sp>
        <p:nvSpPr>
          <p:cNvPr id="6" name="Cube 5"/>
          <p:cNvSpPr/>
          <p:nvPr/>
        </p:nvSpPr>
        <p:spPr>
          <a:xfrm>
            <a:off x="4860032" y="5085184"/>
            <a:ext cx="3779912" cy="720080"/>
          </a:xfrm>
          <a:prstGeom prst="cub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Its a little sensor that detects movement...</a:t>
            </a:r>
            <a:endParaRPr lang="en-GB" dirty="0"/>
          </a:p>
        </p:txBody>
      </p:sp>
      <p:sp>
        <p:nvSpPr>
          <p:cNvPr id="7" name="Cube 6"/>
          <p:cNvSpPr/>
          <p:nvPr/>
        </p:nvSpPr>
        <p:spPr>
          <a:xfrm>
            <a:off x="4860032" y="4509120"/>
            <a:ext cx="3779912" cy="720080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Turns off all wireless activity</a:t>
            </a:r>
            <a:endParaRPr lang="en-GB" dirty="0"/>
          </a:p>
        </p:txBody>
      </p:sp>
      <p:sp>
        <p:nvSpPr>
          <p:cNvPr id="8" name="Cube 7"/>
          <p:cNvSpPr/>
          <p:nvPr/>
        </p:nvSpPr>
        <p:spPr>
          <a:xfrm>
            <a:off x="4860032" y="3933056"/>
            <a:ext cx="3779912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connection to the internet using a router not 3G or 4G</a:t>
            </a:r>
            <a:endParaRPr lang="en-GB" dirty="0"/>
          </a:p>
        </p:txBody>
      </p:sp>
      <p:sp>
        <p:nvSpPr>
          <p:cNvPr id="9" name="Cube 8"/>
          <p:cNvSpPr/>
          <p:nvPr/>
        </p:nvSpPr>
        <p:spPr>
          <a:xfrm>
            <a:off x="4860032" y="3356992"/>
            <a:ext cx="3779912" cy="720080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wireless way to transfer over short distances</a:t>
            </a:r>
            <a:endParaRPr lang="en-GB" dirty="0"/>
          </a:p>
        </p:txBody>
      </p:sp>
      <p:sp>
        <p:nvSpPr>
          <p:cNvPr id="10" name="Cube 9"/>
          <p:cNvSpPr/>
          <p:nvPr/>
        </p:nvSpPr>
        <p:spPr>
          <a:xfrm>
            <a:off x="4860032" y="2780928"/>
            <a:ext cx="3779912" cy="72008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 square barcode sort of thing that contains info like a webpage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4860032" y="2276872"/>
            <a:ext cx="3779912" cy="72008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way of locating your position</a:t>
            </a:r>
            <a:endParaRPr lang="en-GB" dirty="0"/>
          </a:p>
        </p:txBody>
      </p:sp>
      <p:sp>
        <p:nvSpPr>
          <p:cNvPr id="12" name="Cube 11"/>
          <p:cNvSpPr/>
          <p:nvPr/>
        </p:nvSpPr>
        <p:spPr>
          <a:xfrm>
            <a:off x="4860032" y="1700808"/>
            <a:ext cx="3779912" cy="72008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way of sharing your internet connection with your mates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906</Words>
  <Application>Microsoft Office PowerPoint</Application>
  <PresentationFormat>On-screen Show (4:3)</PresentationFormat>
  <Paragraphs>195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Work through these...</vt:lpstr>
      <vt:lpstr>Acronym – match ‘em up</vt:lpstr>
      <vt:lpstr>Acronym – what are they?</vt:lpstr>
      <vt:lpstr>Legislation – which belongs where?</vt:lpstr>
      <vt:lpstr>Slide 5</vt:lpstr>
      <vt:lpstr>Multimedia and other little bits</vt:lpstr>
      <vt:lpstr>formats</vt:lpstr>
      <vt:lpstr>Lets connect 1. Label the panel 2. Suggest what device might be connected </vt:lpstr>
      <vt:lpstr>Phones...What? Uh?...Err?</vt:lpstr>
      <vt:lpstr>Getting online – draw them up with a line</vt:lpstr>
      <vt:lpstr>Key term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mhadley</dc:creator>
  <cp:lastModifiedBy>mhadley</cp:lastModifiedBy>
  <cp:revision>7</cp:revision>
  <dcterms:created xsi:type="dcterms:W3CDTF">2014-02-28T14:52:08Z</dcterms:created>
  <dcterms:modified xsi:type="dcterms:W3CDTF">2014-03-12T14:18:13Z</dcterms:modified>
</cp:coreProperties>
</file>