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7" r:id="rId4"/>
    <p:sldId id="261" r:id="rId5"/>
    <p:sldId id="264" r:id="rId6"/>
    <p:sldId id="267" r:id="rId7"/>
    <p:sldId id="269" r:id="rId8"/>
    <p:sldId id="270" r:id="rId9"/>
    <p:sldId id="271" r:id="rId10"/>
    <p:sldId id="262" r:id="rId11"/>
    <p:sldId id="266" r:id="rId12"/>
    <p:sldId id="265" r:id="rId13"/>
    <p:sldId id="263" r:id="rId14"/>
    <p:sldId id="260" r:id="rId15"/>
    <p:sldId id="268" r:id="rId16"/>
    <p:sldId id="259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3" autoAdjust="0"/>
    <p:restoredTop sz="94660"/>
  </p:normalViewPr>
  <p:slideViewPr>
    <p:cSldViewPr>
      <p:cViewPr varScale="1">
        <p:scale>
          <a:sx n="104" d="100"/>
          <a:sy n="104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3E5D4-23D2-4F75-A9C3-4FE30EDB355C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1A155-9470-4B6B-87D7-DE14D3A67B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GB" sz="3800" dirty="0" smtClean="0">
                <a:latin typeface="Comic Sans MS" pitchFamily="66" charset="0"/>
              </a:rPr>
              <a:t>Offered to couples who may have experienced: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Miscarriage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Previous child with a genetic disorder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Family history of inherited diseases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Either partner belongs to an ethnic group where genetic disorders occur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GB" sz="3800" dirty="0" smtClean="0">
                <a:latin typeface="Comic Sans MS" pitchFamily="66" charset="0"/>
              </a:rPr>
              <a:t>Staff are trained and experienced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Variety of toys 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Programme of activities for age/level of development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Preparation for school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Opportunity to play/socialise with children same age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Develops independence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Estimated delivery date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Sperm and seminal fluid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Amniotic fluid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4000" dirty="0" smtClean="0">
                <a:latin typeface="Comic Sans MS" pitchFamily="66" charset="0"/>
              </a:rPr>
              <a:t>Language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Dress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Skin colour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Religion/beliefs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Education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Food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Celebrations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Traditions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Family roles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Discipline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Comic Sans MS" pitchFamily="66" charset="0"/>
            </a:endParaRPr>
          </a:p>
          <a:p>
            <a:pPr lvl="1"/>
            <a:r>
              <a:rPr lang="en-GB" dirty="0" err="1" smtClean="0">
                <a:latin typeface="Comic Sans MS" pitchFamily="66" charset="0"/>
              </a:rPr>
              <a:t>Spina</a:t>
            </a:r>
            <a:r>
              <a:rPr lang="en-GB" dirty="0" smtClean="0">
                <a:latin typeface="Comic Sans MS" pitchFamily="66" charset="0"/>
              </a:rPr>
              <a:t> Bifida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The sex of the baby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Baby’s lung development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Baby’s first </a:t>
            </a:r>
            <a:r>
              <a:rPr lang="en-GB" dirty="0" err="1" smtClean="0">
                <a:latin typeface="Comic Sans MS" pitchFamily="66" charset="0"/>
              </a:rPr>
              <a:t>poo</a:t>
            </a:r>
            <a:endParaRPr lang="en-GB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GB" sz="3800" dirty="0" smtClean="0">
                <a:latin typeface="Comic Sans MS" pitchFamily="66" charset="0"/>
              </a:rPr>
              <a:t>One/lone parent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Nuclear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Foster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Shared care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adoptive</a:t>
            </a:r>
            <a:endParaRPr lang="en-GB" sz="3800" dirty="0" smtClean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800" dirty="0" smtClean="0">
                <a:latin typeface="Comic Sans MS" pitchFamily="66" charset="0"/>
              </a:rPr>
              <a:t>When the egg and sperm join together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4000" dirty="0" smtClean="0">
                <a:latin typeface="Comic Sans MS" pitchFamily="66" charset="0"/>
              </a:rPr>
              <a:t>Hungry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Thirsty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Hot/cold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Dirty nappy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Colic/unwell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Lonely/bored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Tired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frightened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4000" dirty="0" smtClean="0">
                <a:latin typeface="Comic Sans MS" pitchFamily="66" charset="0"/>
              </a:rPr>
              <a:t>Give encouragement 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Offer drinks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Remind doctors of birth plan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Cut cord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Time contractions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Sponge down face/neck/arms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Massage back/shoulders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Talking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Help with breathing exercises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GB" dirty="0" smtClean="0">
                <a:latin typeface="Comic Sans MS" pitchFamily="66" charset="0"/>
              </a:rPr>
              <a:t>Digestive system is not sufficiently developed</a:t>
            </a:r>
          </a:p>
          <a:p>
            <a:pPr lvl="2"/>
            <a:r>
              <a:rPr lang="en-GB" dirty="0" smtClean="0">
                <a:latin typeface="Comic Sans MS" pitchFamily="66" charset="0"/>
              </a:rPr>
              <a:t>Kidneys cannot cope with salt content</a:t>
            </a:r>
          </a:p>
          <a:p>
            <a:pPr lvl="2"/>
            <a:r>
              <a:rPr lang="en-GB" dirty="0" smtClean="0">
                <a:latin typeface="Comic Sans MS" pitchFamily="66" charset="0"/>
              </a:rPr>
              <a:t>Ability to chew and swallow not developed</a:t>
            </a:r>
          </a:p>
          <a:p>
            <a:pPr lvl="2"/>
            <a:r>
              <a:rPr lang="en-GB" dirty="0" smtClean="0">
                <a:latin typeface="Comic Sans MS" pitchFamily="66" charset="0"/>
              </a:rPr>
              <a:t>Avoid food allergies</a:t>
            </a:r>
          </a:p>
          <a:p>
            <a:pPr lvl="2"/>
            <a:r>
              <a:rPr lang="en-GB" dirty="0" smtClean="0">
                <a:latin typeface="Comic Sans MS" pitchFamily="66" charset="0"/>
              </a:rPr>
              <a:t>Reduce risk of overfeeding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1A155-9470-4B6B-87D7-DE14D3A67B1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CEA1A3-A4FF-4967-948F-3891B4699BCE}" type="datetimeFigureOut">
              <a:rPr lang="en-US" smtClean="0"/>
              <a:pPr/>
              <a:t>10/17/2013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0D4477-FF84-4BD4-B258-C50A779EC9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Year 11 Child Development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Revision Quiz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sz="4000" dirty="0" smtClean="0">
                <a:latin typeface="Comic Sans MS" pitchFamily="66" charset="0"/>
              </a:rPr>
              <a:t>What are four possible signs of pre-</a:t>
            </a:r>
            <a:r>
              <a:rPr lang="en-GB" sz="4000" dirty="0" err="1" smtClean="0">
                <a:latin typeface="Comic Sans MS" pitchFamily="66" charset="0"/>
              </a:rPr>
              <a:t>eclampsia</a:t>
            </a:r>
            <a:r>
              <a:rPr lang="en-GB" sz="4000" dirty="0" smtClean="0">
                <a:latin typeface="Comic Sans MS" pitchFamily="66" charset="0"/>
              </a:rPr>
              <a:t>?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Raised blood pressure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Swelling of ankles (oedema)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Protein in urine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Severe/persistent headaches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Blurred vision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Abdominal/shoulder pain</a:t>
            </a:r>
          </a:p>
          <a:p>
            <a:pPr lvl="2"/>
            <a:r>
              <a:rPr lang="en-GB" sz="3800" dirty="0" smtClean="0">
                <a:latin typeface="Comic Sans MS" pitchFamily="66" charset="0"/>
              </a:rPr>
              <a:t>Nausea and vomiting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Nine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is a concept?</a:t>
            </a:r>
          </a:p>
          <a:p>
            <a:r>
              <a:rPr lang="en-GB" sz="4400" dirty="0" smtClean="0">
                <a:latin typeface="Comic Sans MS" pitchFamily="66" charset="0"/>
              </a:rPr>
              <a:t>General notion idea/rule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pPr lvl="2"/>
            <a:r>
              <a:rPr lang="en-GB" sz="3800" dirty="0" err="1" smtClean="0">
                <a:latin typeface="Comic Sans MS" pitchFamily="66" charset="0"/>
              </a:rPr>
              <a:t>Eg</a:t>
            </a:r>
            <a:r>
              <a:rPr lang="en-GB" sz="3800" dirty="0" smtClean="0">
                <a:latin typeface="Comic Sans MS" pitchFamily="66" charset="0"/>
              </a:rPr>
              <a:t> colours, shapes, time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Ten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4400" dirty="0" smtClean="0">
                <a:latin typeface="Comic Sans MS" pitchFamily="66" charset="0"/>
              </a:rPr>
              <a:t>Name four diseases that can be prevented by immunisation</a:t>
            </a:r>
          </a:p>
          <a:p>
            <a:pPr lvl="1"/>
            <a:endParaRPr lang="en-GB" sz="4000" dirty="0" smtClean="0">
              <a:latin typeface="Comic Sans MS" pitchFamily="66" charset="0"/>
            </a:endParaRPr>
          </a:p>
          <a:p>
            <a:pPr lvl="1"/>
            <a:r>
              <a:rPr lang="en-GB" sz="4000" dirty="0" smtClean="0">
                <a:latin typeface="Comic Sans MS" pitchFamily="66" charset="0"/>
              </a:rPr>
              <a:t>Rubella/German measles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Whooping cough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Mumps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Measles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Polio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Diphtheria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Tetanus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HIB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TB</a:t>
            </a:r>
          </a:p>
          <a:p>
            <a:pPr lvl="1"/>
            <a:r>
              <a:rPr lang="en-GB" sz="4000" dirty="0" smtClean="0">
                <a:latin typeface="Comic Sans MS" pitchFamily="66" charset="0"/>
              </a:rPr>
              <a:t>Meningitis A &amp; C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Eleven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Name two types of assisted birth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pPr lvl="4"/>
            <a:r>
              <a:rPr lang="en-GB" sz="3500" dirty="0" smtClean="0">
                <a:latin typeface="Comic Sans MS" pitchFamily="66" charset="0"/>
              </a:rPr>
              <a:t>Forceps</a:t>
            </a:r>
          </a:p>
          <a:p>
            <a:pPr lvl="4"/>
            <a:r>
              <a:rPr lang="en-GB" sz="3500" dirty="0" err="1" smtClean="0">
                <a:latin typeface="Comic Sans MS" pitchFamily="66" charset="0"/>
              </a:rPr>
              <a:t>Ven</a:t>
            </a:r>
            <a:r>
              <a:rPr lang="en-GB" sz="3500" dirty="0" smtClean="0">
                <a:latin typeface="Comic Sans MS" pitchFamily="66" charset="0"/>
              </a:rPr>
              <a:t> Answers </a:t>
            </a:r>
            <a:r>
              <a:rPr lang="en-GB" sz="3500" dirty="0" err="1" smtClean="0">
                <a:latin typeface="Comic Sans MS" pitchFamily="66" charset="0"/>
              </a:rPr>
              <a:t>touse</a:t>
            </a:r>
            <a:endParaRPr lang="en-GB" sz="3500" dirty="0" smtClean="0">
              <a:latin typeface="Comic Sans MS" pitchFamily="66" charset="0"/>
            </a:endParaRPr>
          </a:p>
          <a:p>
            <a:pPr lvl="4"/>
            <a:r>
              <a:rPr lang="en-GB" sz="3500" dirty="0" smtClean="0">
                <a:latin typeface="Comic Sans MS" pitchFamily="66" charset="0"/>
              </a:rPr>
              <a:t>Caesarean section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</a:t>
            </a:r>
            <a:r>
              <a:rPr lang="en-GB" dirty="0" smtClean="0"/>
              <a:t> </a:t>
            </a:r>
            <a:r>
              <a:rPr lang="en-GB" dirty="0" smtClean="0">
                <a:latin typeface="Comic Sans MS" pitchFamily="66" charset="0"/>
              </a:rPr>
              <a:t>Twelve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is an ectopic pregnancy?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pPr lvl="2"/>
            <a:r>
              <a:rPr lang="en-GB" sz="3800" dirty="0" smtClean="0">
                <a:latin typeface="Comic Sans MS" pitchFamily="66" charset="0"/>
              </a:rPr>
              <a:t>The fertilised egg implants itself in the fallopian tube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Thirteen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is genetic counselling?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Fourteen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Give three reasons why a nursery would be a good child care provision for a three year old child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Fifteen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 do the initials EDD stand for</a:t>
            </a:r>
          </a:p>
          <a:p>
            <a:endParaRPr lang="en-GB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Sixteen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 is Semen a mixture of?</a:t>
            </a:r>
          </a:p>
          <a:p>
            <a:endParaRPr lang="en-GB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Seventeen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 is the amniotic sac filled with?</a:t>
            </a:r>
          </a:p>
          <a:p>
            <a:endParaRPr lang="en-GB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Eighteen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Name four possible cultural differences in a multicultural society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One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 does an amniocentesis test detect</a:t>
            </a:r>
            <a:r>
              <a:rPr lang="en-GB" dirty="0" smtClean="0">
                <a:latin typeface="Comic Sans MS" pitchFamily="66" charset="0"/>
              </a:rPr>
              <a:t>?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Nineteen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 is meconium? </a:t>
            </a:r>
          </a:p>
          <a:p>
            <a:endParaRPr lang="en-GB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Twenty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Name three types of family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Two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What is fertilisation?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Three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At what age does immunisation usually begin?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Four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57290" y="3244334"/>
            <a:ext cx="4437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Two months/8 weeks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Give four reasons why a young baby might cry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Five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Name five ways a birth partner could help during labour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Six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Name three reasons why a blood test would be carried out in pregnancy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pPr lvl="1"/>
            <a:r>
              <a:rPr lang="en-GB" dirty="0" smtClean="0">
                <a:latin typeface="Comic Sans MS" pitchFamily="66" charset="0"/>
              </a:rPr>
              <a:t>Blood sugar levels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HIV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Rubella immunity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Rhesus factor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Blood group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Genetic disease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Haemoglobin level – can indicate </a:t>
            </a:r>
            <a:r>
              <a:rPr lang="en-GB" dirty="0" err="1" smtClean="0">
                <a:latin typeface="Comic Sans MS" pitchFamily="66" charset="0"/>
              </a:rPr>
              <a:t>anemia</a:t>
            </a:r>
            <a:endParaRPr lang="en-GB" dirty="0" smtClean="0">
              <a:latin typeface="Comic Sans MS" pitchFamily="66" charset="0"/>
            </a:endParaRPr>
          </a:p>
          <a:p>
            <a:pPr lvl="1"/>
            <a:r>
              <a:rPr lang="en-GB" dirty="0" smtClean="0">
                <a:latin typeface="Comic Sans MS" pitchFamily="66" charset="0"/>
              </a:rPr>
              <a:t>Hepatitis B</a:t>
            </a:r>
          </a:p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Seven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400" dirty="0" smtClean="0">
                <a:latin typeface="Comic Sans MS" pitchFamily="66" charset="0"/>
              </a:rPr>
              <a:t>Why is weaning not recommended until a baby is 6 months old? 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 Eight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476</Words>
  <Application>Microsoft Office PowerPoint</Application>
  <PresentationFormat>On-screen Show (4:3)</PresentationFormat>
  <Paragraphs>158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Year 11 Child Development </vt:lpstr>
      <vt:lpstr>Question One</vt:lpstr>
      <vt:lpstr>Question Two</vt:lpstr>
      <vt:lpstr>Question Three</vt:lpstr>
      <vt:lpstr>Question Four </vt:lpstr>
      <vt:lpstr>Question Five</vt:lpstr>
      <vt:lpstr>Question Six</vt:lpstr>
      <vt:lpstr>Question Seven </vt:lpstr>
      <vt:lpstr>Question Eight</vt:lpstr>
      <vt:lpstr>Question Nine</vt:lpstr>
      <vt:lpstr>Question Ten</vt:lpstr>
      <vt:lpstr>Question Eleven</vt:lpstr>
      <vt:lpstr>Question Twelve</vt:lpstr>
      <vt:lpstr>Question Thirteen</vt:lpstr>
      <vt:lpstr>Question Fourteen</vt:lpstr>
      <vt:lpstr>Question Fifteen</vt:lpstr>
      <vt:lpstr>Question Sixteen</vt:lpstr>
      <vt:lpstr>Question Seventeen</vt:lpstr>
      <vt:lpstr>Question Eighteen </vt:lpstr>
      <vt:lpstr>Question Nineteen </vt:lpstr>
      <vt:lpstr>Question Twenty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Child Development</dc:title>
  <dc:creator>KimR</dc:creator>
  <cp:lastModifiedBy>Sanders Draper</cp:lastModifiedBy>
  <cp:revision>18</cp:revision>
  <dcterms:created xsi:type="dcterms:W3CDTF">2009-11-28T09:14:06Z</dcterms:created>
  <dcterms:modified xsi:type="dcterms:W3CDTF">2013-10-17T13:24:11Z</dcterms:modified>
</cp:coreProperties>
</file>