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9" r:id="rId2"/>
    <p:sldId id="256" r:id="rId3"/>
    <p:sldId id="263" r:id="rId4"/>
    <p:sldId id="277" r:id="rId5"/>
    <p:sldId id="279" r:id="rId6"/>
    <p:sldId id="278" r:id="rId7"/>
    <p:sldId id="280" r:id="rId8"/>
    <p:sldId id="281" r:id="rId9"/>
    <p:sldId id="282" r:id="rId10"/>
    <p:sldId id="270" r:id="rId11"/>
    <p:sldId id="271" r:id="rId12"/>
    <p:sldId id="272" r:id="rId13"/>
    <p:sldId id="273" r:id="rId14"/>
    <p:sldId id="276" r:id="rId15"/>
    <p:sldId id="274" r:id="rId16"/>
    <p:sldId id="275" r:id="rId17"/>
    <p:sldId id="28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3" autoAdjust="0"/>
    <p:restoredTop sz="90647" autoAdjust="0"/>
  </p:normalViewPr>
  <p:slideViewPr>
    <p:cSldViewPr>
      <p:cViewPr>
        <p:scale>
          <a:sx n="75" d="100"/>
          <a:sy n="75" d="100"/>
        </p:scale>
        <p:origin x="-1470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53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46DF5-D3C5-4AFA-8BD2-1533666D8BEC}" type="datetimeFigureOut">
              <a:rPr lang="en-GB" smtClean="0"/>
              <a:t>06/11/2014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6D6129-53F3-4747-9A22-3F4D17D6E2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707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D6129-53F3-4747-9A22-3F4D17D6E2F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843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Its not about making a really</a:t>
            </a:r>
            <a:r>
              <a:rPr lang="en-GB" baseline="0" dirty="0" smtClean="0"/>
              <a:t> quick / faster computer its about being able to handle huge amounts data simultaneously.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D6129-53F3-4747-9A22-3F4D17D6E2FC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380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D6129-53F3-4747-9A22-3F4D17D6E2F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82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D6129-53F3-4747-9A22-3F4D17D6E2F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82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https://www.youtube.com/watch?v=6ftLGkkKhLY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D6129-53F3-4747-9A22-3F4D17D6E2F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82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D6129-53F3-4747-9A22-3F4D17D6E2F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607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It’s a</a:t>
            </a:r>
            <a:r>
              <a:rPr lang="en-GB" baseline="0" dirty="0" smtClean="0"/>
              <a:t> unit of data</a:t>
            </a:r>
          </a:p>
          <a:p>
            <a:endParaRPr lang="en-GB" baseline="0" dirty="0" smtClean="0"/>
          </a:p>
          <a:p>
            <a:r>
              <a:rPr lang="en-GB" baseline="0" dirty="0" smtClean="0"/>
              <a:t>It exists in one of two states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D6129-53F3-4747-9A22-3F4D17D6E2F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380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Quantum</a:t>
            </a:r>
            <a:r>
              <a:rPr lang="en-GB" baseline="0" dirty="0" smtClean="0"/>
              <a:t> bits – in a quantum computer individual bits can represent a value of 1 or 0 or both numbers simultaneously. Because they can store 1, 0 or anything in between – they can perform massive parallel processing tasks.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D6129-53F3-4747-9A22-3F4D17D6E2F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3808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http://www.dwavesys.com/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D6129-53F3-4747-9A22-3F4D17D6E2F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3808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D6129-53F3-4747-9A22-3F4D17D6E2F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380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2610-071F-4F05-AE02-C5929792AC86}" type="datetimeFigureOut">
              <a:rPr lang="en-GB" smtClean="0"/>
              <a:t>06/11/2014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0300-E97F-4ACC-AA32-911D39CB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322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2610-071F-4F05-AE02-C5929792AC86}" type="datetimeFigureOut">
              <a:rPr lang="en-GB" smtClean="0"/>
              <a:t>06/11/2014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0300-E97F-4ACC-AA32-911D39CB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666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2610-071F-4F05-AE02-C5929792AC86}" type="datetimeFigureOut">
              <a:rPr lang="en-GB" smtClean="0"/>
              <a:t>06/11/2014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0300-E97F-4ACC-AA32-911D39CB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569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2610-071F-4F05-AE02-C5929792AC86}" type="datetimeFigureOut">
              <a:rPr lang="en-GB" smtClean="0"/>
              <a:t>06/11/2014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0300-E97F-4ACC-AA32-911D39CB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822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2610-071F-4F05-AE02-C5929792AC86}" type="datetimeFigureOut">
              <a:rPr lang="en-GB" smtClean="0"/>
              <a:t>06/11/2014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0300-E97F-4ACC-AA32-911D39CB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067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2610-071F-4F05-AE02-C5929792AC86}" type="datetimeFigureOut">
              <a:rPr lang="en-GB" smtClean="0"/>
              <a:t>06/11/2014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0300-E97F-4ACC-AA32-911D39CB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27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2610-071F-4F05-AE02-C5929792AC86}" type="datetimeFigureOut">
              <a:rPr lang="en-GB" smtClean="0"/>
              <a:t>06/11/2014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0300-E97F-4ACC-AA32-911D39CB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216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2610-071F-4F05-AE02-C5929792AC86}" type="datetimeFigureOut">
              <a:rPr lang="en-GB" smtClean="0"/>
              <a:t>06/11/2014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0300-E97F-4ACC-AA32-911D39CB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61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2610-071F-4F05-AE02-C5929792AC86}" type="datetimeFigureOut">
              <a:rPr lang="en-GB" smtClean="0"/>
              <a:t>06/11/2014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0300-E97F-4ACC-AA32-911D39CB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282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2610-071F-4F05-AE02-C5929792AC86}" type="datetimeFigureOut">
              <a:rPr lang="en-GB" smtClean="0"/>
              <a:t>06/11/2014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0300-E97F-4ACC-AA32-911D39CB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833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2610-071F-4F05-AE02-C5929792AC86}" type="datetimeFigureOut">
              <a:rPr lang="en-GB" smtClean="0"/>
              <a:t>06/11/2014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0300-E97F-4ACC-AA32-911D39CB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048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52610-071F-4F05-AE02-C5929792AC86}" type="datetimeFigureOut">
              <a:rPr lang="en-GB" smtClean="0"/>
              <a:t>06/11/2014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B0300-E97F-4ACC-AA32-911D39CB84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465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hNshgSYF_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_IaVepNDT4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starter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691680" y="1484784"/>
            <a:ext cx="51663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www.youtube.com/watch?v=HhNshgSYF_M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95536" y="33524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Which of the emerging techs do you think have the most potential?</a:t>
            </a:r>
          </a:p>
          <a:p>
            <a:endParaRPr lang="en-GB" dirty="0"/>
          </a:p>
          <a:p>
            <a:r>
              <a:rPr lang="en-GB" dirty="0" smtClean="0"/>
              <a:t>To make money?</a:t>
            </a:r>
          </a:p>
        </p:txBody>
      </p:sp>
    </p:spTree>
    <p:extLst>
      <p:ext uri="{BB962C8B-B14F-4D97-AF65-F5344CB8AC3E}">
        <p14:creationId xmlns:p14="http://schemas.microsoft.com/office/powerpoint/2010/main" val="293402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Complete the sentences…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CPUs are made of….</a:t>
            </a:r>
          </a:p>
          <a:p>
            <a:pPr marL="514350" indent="-514350">
              <a:buAutoNum type="arabicPeriod"/>
            </a:pPr>
            <a:r>
              <a:rPr lang="en-GB" dirty="0" smtClean="0"/>
              <a:t>They are…</a:t>
            </a:r>
          </a:p>
          <a:p>
            <a:pPr marL="514350" indent="-514350">
              <a:buAutoNum type="arabicPeriod"/>
            </a:pPr>
            <a:r>
              <a:rPr lang="en-GB" dirty="0" smtClean="0"/>
              <a:t>They switch….</a:t>
            </a:r>
          </a:p>
          <a:p>
            <a:pPr marL="514350" indent="-514350">
              <a:buAutoNum type="arabicPeriod"/>
            </a:pPr>
            <a:r>
              <a:rPr lang="en-GB" dirty="0" err="1" smtClean="0"/>
              <a:t>Moores</a:t>
            </a:r>
            <a:r>
              <a:rPr lang="en-GB" dirty="0" smtClean="0"/>
              <a:t> law states that….</a:t>
            </a:r>
          </a:p>
          <a:p>
            <a:pPr marL="514350" indent="-514350">
              <a:buAutoNum type="arabicPeriod"/>
            </a:pPr>
            <a:r>
              <a:rPr lang="en-GB" dirty="0" smtClean="0"/>
              <a:t>This allows the CPU to….</a:t>
            </a:r>
          </a:p>
          <a:p>
            <a:pPr marL="514350" indent="-514350">
              <a:buAutoNum type="arabicPeriod"/>
            </a:pPr>
            <a:r>
              <a:rPr lang="en-GB" dirty="0" smtClean="0"/>
              <a:t>The problem is that….</a:t>
            </a:r>
          </a:p>
        </p:txBody>
      </p:sp>
    </p:spTree>
    <p:extLst>
      <p:ext uri="{BB962C8B-B14F-4D97-AF65-F5344CB8AC3E}">
        <p14:creationId xmlns:p14="http://schemas.microsoft.com/office/powerpoint/2010/main" val="233933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Define a ‘bit’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Fact 1: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Fact 2: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600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Define a ‘</a:t>
            </a:r>
            <a:r>
              <a:rPr lang="en-GB" dirty="0" err="1" smtClean="0"/>
              <a:t>qubit</a:t>
            </a:r>
            <a:r>
              <a:rPr lang="en-GB" dirty="0" smtClean="0"/>
              <a:t>’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www.youtube.com/watch?v=g_IaVepNDT4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920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Qubit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 what’s the point?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Any thoughts?</a:t>
            </a:r>
          </a:p>
        </p:txBody>
      </p:sp>
    </p:spTree>
    <p:extLst>
      <p:ext uri="{BB962C8B-B14F-4D97-AF65-F5344CB8AC3E}">
        <p14:creationId xmlns:p14="http://schemas.microsoft.com/office/powerpoint/2010/main" val="28715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dirty="0"/>
              <a:t>What are the six possible applications of quantum computing given in the video?</a:t>
            </a:r>
          </a:p>
          <a:p>
            <a:pPr lvl="0"/>
            <a:r>
              <a:rPr lang="en-GB" dirty="0"/>
              <a:t>What ‘strange property’ does the quantum computer use?</a:t>
            </a:r>
          </a:p>
          <a:p>
            <a:pPr lvl="0"/>
            <a:r>
              <a:rPr lang="en-GB" dirty="0"/>
              <a:t>When searching for a best solution, how does the approach taken by conventional computers differ from that used by quantum computers?</a:t>
            </a:r>
          </a:p>
          <a:p>
            <a:pPr lvl="0"/>
            <a:r>
              <a:rPr lang="en-GB" dirty="0"/>
              <a:t>What are discrete optimisation problems? What example is given in the video?</a:t>
            </a:r>
          </a:p>
          <a:p>
            <a:pPr lvl="0"/>
            <a:r>
              <a:rPr lang="en-GB" dirty="0"/>
              <a:t>What are the two operating conditions of the D Wave quantum computer?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1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Quantum bits: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 what’s the point?</a:t>
            </a:r>
          </a:p>
          <a:p>
            <a:endParaRPr lang="en-GB" dirty="0"/>
          </a:p>
          <a:p>
            <a:r>
              <a:rPr lang="en-GB" dirty="0" smtClean="0"/>
              <a:t>Breaking encryption algorithms?</a:t>
            </a:r>
          </a:p>
          <a:p>
            <a:r>
              <a:rPr lang="en-US" dirty="0"/>
              <a:t>This is very much a creature of the real world, spanning materials sciences, structural engineering, our understanding of waves, </a:t>
            </a:r>
            <a:r>
              <a:rPr lang="en-US" dirty="0" smtClean="0"/>
              <a:t>photonics,</a:t>
            </a:r>
          </a:p>
          <a:p>
            <a:r>
              <a:rPr lang="en-US" dirty="0" smtClean="0"/>
              <a:t>Solving linear equations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20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Evaluate: Quantum computers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you need to know about quantum computers?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What is the future of this technology?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354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Complete the report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Adding 2 new sections to the report.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306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en-GB" dirty="0" smtClean="0"/>
              <a:t>Emerging trends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9368" y="1196752"/>
            <a:ext cx="6400800" cy="1752600"/>
          </a:xfrm>
        </p:spPr>
        <p:txBody>
          <a:bodyPr/>
          <a:lstStyle/>
          <a:p>
            <a:r>
              <a:rPr lang="en-GB" dirty="0" smtClean="0"/>
              <a:t>Quantum Computing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220560" y="2276872"/>
            <a:ext cx="4660251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Rockwell Extra Bold" panose="02060903040505020403" pitchFamily="18" charset="0"/>
              </a:rPr>
              <a:t>EXAM</a:t>
            </a:r>
            <a:b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Rockwell Extra Bold" panose="02060903040505020403" pitchFamily="18" charset="0"/>
              </a:rPr>
            </a:br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Rockwell Extra Bold" panose="02060903040505020403" pitchFamily="18" charset="0"/>
              </a:rPr>
              <a:t>BAIT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09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All students will be able to describe what a virtual machine is…</a:t>
            </a:r>
          </a:p>
          <a:p>
            <a:r>
              <a:rPr lang="en-GB" b="1" dirty="0" smtClean="0">
                <a:solidFill>
                  <a:srgbClr val="7030A0"/>
                </a:solidFill>
              </a:rPr>
              <a:t>Most students will be able to suggest a use for a virtual machine…</a:t>
            </a:r>
          </a:p>
          <a:p>
            <a:r>
              <a:rPr lang="en-GB" b="1" dirty="0">
                <a:solidFill>
                  <a:srgbClr val="FF0000"/>
                </a:solidFill>
              </a:rPr>
              <a:t>All students will be able to quote the fundamental idea of quantum computing…and perhaps what a </a:t>
            </a:r>
            <a:r>
              <a:rPr lang="en-GB" b="1" dirty="0" err="1">
                <a:solidFill>
                  <a:srgbClr val="FF0000"/>
                </a:solidFill>
              </a:rPr>
              <a:t>qubit</a:t>
            </a:r>
            <a:r>
              <a:rPr lang="en-GB" b="1" dirty="0">
                <a:solidFill>
                  <a:srgbClr val="FF0000"/>
                </a:solidFill>
              </a:rPr>
              <a:t> is…</a:t>
            </a:r>
          </a:p>
          <a:p>
            <a:r>
              <a:rPr lang="en-GB" b="1" dirty="0">
                <a:solidFill>
                  <a:srgbClr val="FF0000"/>
                </a:solidFill>
              </a:rPr>
              <a:t>Most students will be able to explore and evaluate its use in creating a new computer…</a:t>
            </a:r>
            <a:endParaRPr lang="en-GB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57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Virtual machine…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Define the operating system – what’s the purpose?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332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Virtual machine…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" y="1676556"/>
            <a:ext cx="8229600" cy="4525963"/>
          </a:xfrm>
        </p:spPr>
        <p:txBody>
          <a:bodyPr/>
          <a:lstStyle/>
          <a:p>
            <a:r>
              <a:rPr lang="en-GB" dirty="0" smtClean="0"/>
              <a:t>Define the operating system – what’s the purpose?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611560" y="3645024"/>
            <a:ext cx="2160240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you</a:t>
            </a:r>
            <a:endParaRPr lang="en-GB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6084168" y="3651506"/>
            <a:ext cx="2160240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hardware</a:t>
            </a:r>
            <a:endParaRPr lang="en-GB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3347864" y="3645024"/>
            <a:ext cx="2160240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Operating system</a:t>
            </a:r>
            <a:endParaRPr lang="en-GB" sz="2800" dirty="0"/>
          </a:p>
        </p:txBody>
      </p:sp>
      <p:sp>
        <p:nvSpPr>
          <p:cNvPr id="7" name="Right Arrow 6"/>
          <p:cNvSpPr/>
          <p:nvPr/>
        </p:nvSpPr>
        <p:spPr>
          <a:xfrm>
            <a:off x="2483768" y="3939538"/>
            <a:ext cx="1008112" cy="79208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8" name="Right Arrow 7"/>
          <p:cNvSpPr/>
          <p:nvPr/>
        </p:nvSpPr>
        <p:spPr>
          <a:xfrm>
            <a:off x="5364088" y="3939538"/>
            <a:ext cx="1008112" cy="79208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9" name="TextBox 8"/>
          <p:cNvSpPr txBox="1"/>
          <p:nvPr/>
        </p:nvSpPr>
        <p:spPr>
          <a:xfrm>
            <a:off x="3347864" y="5157192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bridge that allows you to use the hardware…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72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Virtual machine…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en-GB" dirty="0" smtClean="0"/>
              <a:t>Quick question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 smtClean="0"/>
              <a:t>What would happen if I allowed these students to practice programming with access to the schools network and operating system….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84" t="46667" r="65139" b="29666"/>
          <a:stretch/>
        </p:blipFill>
        <p:spPr bwMode="auto">
          <a:xfrm>
            <a:off x="3496469" y="3501008"/>
            <a:ext cx="2201341" cy="316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81" t="46667" r="35847" b="29666"/>
          <a:stretch/>
        </p:blipFill>
        <p:spPr bwMode="auto">
          <a:xfrm>
            <a:off x="5697810" y="3501007"/>
            <a:ext cx="2114550" cy="3168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766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Virtual machines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611560" y="1484784"/>
            <a:ext cx="2160240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you</a:t>
            </a:r>
            <a:endParaRPr lang="en-GB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6084168" y="3651506"/>
            <a:ext cx="2160240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hardware</a:t>
            </a:r>
            <a:endParaRPr lang="en-GB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3347864" y="3645024"/>
            <a:ext cx="2160240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Operating system</a:t>
            </a:r>
            <a:endParaRPr lang="en-GB" sz="2800" dirty="0"/>
          </a:p>
        </p:txBody>
      </p:sp>
      <p:sp>
        <p:nvSpPr>
          <p:cNvPr id="7" name="Right Arrow 6"/>
          <p:cNvSpPr/>
          <p:nvPr/>
        </p:nvSpPr>
        <p:spPr>
          <a:xfrm rot="20770846">
            <a:off x="2589668" y="4651056"/>
            <a:ext cx="1008112" cy="79208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8" name="Right Arrow 7"/>
          <p:cNvSpPr/>
          <p:nvPr/>
        </p:nvSpPr>
        <p:spPr>
          <a:xfrm>
            <a:off x="5364088" y="3939538"/>
            <a:ext cx="1008112" cy="79208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10" name="Rounded Rectangle 9"/>
          <p:cNvSpPr/>
          <p:nvPr/>
        </p:nvSpPr>
        <p:spPr>
          <a:xfrm>
            <a:off x="604423" y="3005336"/>
            <a:ext cx="2160240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Guest operating system</a:t>
            </a:r>
            <a:endParaRPr lang="en-GB" sz="2800" dirty="0"/>
          </a:p>
        </p:txBody>
      </p:sp>
      <p:sp>
        <p:nvSpPr>
          <p:cNvPr id="11" name="Rounded Rectangle 10"/>
          <p:cNvSpPr/>
          <p:nvPr/>
        </p:nvSpPr>
        <p:spPr>
          <a:xfrm>
            <a:off x="638850" y="4542121"/>
            <a:ext cx="2160240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Virtual machine</a:t>
            </a:r>
            <a:endParaRPr lang="en-GB" sz="2800" dirty="0"/>
          </a:p>
        </p:txBody>
      </p:sp>
      <p:sp>
        <p:nvSpPr>
          <p:cNvPr id="12" name="Right Arrow 11"/>
          <p:cNvSpPr/>
          <p:nvPr/>
        </p:nvSpPr>
        <p:spPr>
          <a:xfrm rot="5400000">
            <a:off x="2193624" y="2493461"/>
            <a:ext cx="1008112" cy="79208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13" name="Right Arrow 12"/>
          <p:cNvSpPr/>
          <p:nvPr/>
        </p:nvSpPr>
        <p:spPr>
          <a:xfrm rot="5400000">
            <a:off x="100367" y="3977444"/>
            <a:ext cx="1008112" cy="79208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257835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Virtual machines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are the uses for a ‘virtual machine’?</a:t>
            </a:r>
          </a:p>
          <a:p>
            <a:r>
              <a:rPr lang="en-GB" dirty="0" smtClean="0"/>
              <a:t>What are the applications?</a:t>
            </a:r>
          </a:p>
        </p:txBody>
      </p:sp>
    </p:spTree>
    <p:extLst>
      <p:ext uri="{BB962C8B-B14F-4D97-AF65-F5344CB8AC3E}">
        <p14:creationId xmlns:p14="http://schemas.microsoft.com/office/powerpoint/2010/main" val="381743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Virtual machines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What are the uses for a ‘virtual machine’?</a:t>
            </a:r>
          </a:p>
          <a:p>
            <a:r>
              <a:rPr lang="en-GB" dirty="0" smtClean="0"/>
              <a:t>What are the applications?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Secure environment for students of computer science.</a:t>
            </a:r>
          </a:p>
          <a:p>
            <a:r>
              <a:rPr lang="en-GB" dirty="0" smtClean="0"/>
              <a:t>Running 2 operating systems  on the same computer</a:t>
            </a:r>
          </a:p>
          <a:p>
            <a:r>
              <a:rPr lang="en-GB" dirty="0" smtClean="0"/>
              <a:t>To test software (ring fence it) so that it cannot damage the host computer</a:t>
            </a:r>
          </a:p>
          <a:p>
            <a:r>
              <a:rPr lang="en-GB" dirty="0" smtClean="0"/>
              <a:t>Can run older versions of OS and software</a:t>
            </a:r>
          </a:p>
          <a:p>
            <a:r>
              <a:rPr lang="en-GB" dirty="0" smtClean="0"/>
              <a:t>Access virus infected data</a:t>
            </a:r>
            <a:r>
              <a:rPr lang="en-GB" dirty="0"/>
              <a:t> </a:t>
            </a:r>
            <a:r>
              <a:rPr lang="en-GB" dirty="0" smtClean="0"/>
              <a:t>and files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5648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554</Words>
  <Application>Microsoft Office PowerPoint</Application>
  <PresentationFormat>On-screen Show (4:3)</PresentationFormat>
  <Paragraphs>108</Paragraphs>
  <Slides>17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Quick starter</vt:lpstr>
      <vt:lpstr>Emerging trends</vt:lpstr>
      <vt:lpstr>Lesson Outcomes</vt:lpstr>
      <vt:lpstr>Virtual machine…</vt:lpstr>
      <vt:lpstr>Virtual machine…</vt:lpstr>
      <vt:lpstr>Virtual machine…</vt:lpstr>
      <vt:lpstr>Virtual machines</vt:lpstr>
      <vt:lpstr>Virtual machines</vt:lpstr>
      <vt:lpstr>Virtual machines</vt:lpstr>
      <vt:lpstr>Complete the sentences…</vt:lpstr>
      <vt:lpstr>Define:</vt:lpstr>
      <vt:lpstr>Define:</vt:lpstr>
      <vt:lpstr>Qubit:</vt:lpstr>
      <vt:lpstr>Questions…</vt:lpstr>
      <vt:lpstr>Quantum bits:</vt:lpstr>
      <vt:lpstr>Evaluate: Quantum computers</vt:lpstr>
      <vt:lpstr>Complete the report </vt:lpstr>
    </vt:vector>
  </TitlesOfParts>
  <Company>Sanders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Hadley</dc:creator>
  <cp:lastModifiedBy>Matthew Hadley</cp:lastModifiedBy>
  <cp:revision>20</cp:revision>
  <dcterms:created xsi:type="dcterms:W3CDTF">2014-11-03T21:07:22Z</dcterms:created>
  <dcterms:modified xsi:type="dcterms:W3CDTF">2014-11-06T12:24:34Z</dcterms:modified>
</cp:coreProperties>
</file>