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63" r:id="rId4"/>
    <p:sldId id="258" r:id="rId5"/>
    <p:sldId id="264" r:id="rId6"/>
    <p:sldId id="262" r:id="rId7"/>
    <p:sldId id="265" r:id="rId8"/>
    <p:sldId id="266" r:id="rId9"/>
    <p:sldId id="267" r:id="rId10"/>
    <p:sldId id="268" r:id="rId11"/>
    <p:sldId id="269" r:id="rId12"/>
    <p:sldId id="257" r:id="rId13"/>
    <p:sldId id="260" r:id="rId14"/>
    <p:sldId id="26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80" autoAdjust="0"/>
  </p:normalViewPr>
  <p:slideViewPr>
    <p:cSldViewPr>
      <p:cViewPr varScale="1">
        <p:scale>
          <a:sx n="47" d="100"/>
          <a:sy n="47" d="100"/>
        </p:scale>
        <p:origin x="-203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6DF5-D3C5-4AFA-8BD2-1533666D8BEC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6129-53F3-4747-9A22-3F4D17D6E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lYIex2TF5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94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https://www.youtube.com/watch?v=xlYIex2TF5g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2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732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Put on the</a:t>
            </a:r>
            <a:r>
              <a:rPr lang="en-GB" baseline="0" dirty="0" smtClean="0"/>
              <a:t> board…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fertilisation of</a:t>
            </a:r>
            <a:r>
              <a:rPr lang="en-GB" baseline="0" dirty="0" smtClean="0"/>
              <a:t> topics!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fertilisation of</a:t>
            </a:r>
            <a:r>
              <a:rPr lang="en-GB" baseline="0" dirty="0" smtClean="0"/>
              <a:t> topics!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fertilisation of</a:t>
            </a:r>
            <a:r>
              <a:rPr lang="en-GB" baseline="0" dirty="0" smtClean="0"/>
              <a:t> topics!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Cross fertilisation of</a:t>
            </a:r>
            <a:r>
              <a:rPr lang="en-GB" baseline="0" dirty="0" smtClean="0"/>
              <a:t> topics!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6129-53F3-4747-9A22-3F4D17D6E2F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47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32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66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6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2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06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2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21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61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28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83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04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52610-071F-4F05-AE02-C5929792AC86}" type="datetimeFigureOut">
              <a:rPr lang="en-GB" smtClean="0"/>
              <a:t>03/11/2014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B0300-E97F-4ACC-AA32-911D39CB84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6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DN_animation.gi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DN_animation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science/nanotechnolog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DN_animation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sworld.com/cws/article/news/2013/jan/23/digital-files-stored-and-retrieved-using-dna-memory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://en.wikipedia.org/wiki/File:ADN_animation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DN_animation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.societyforscience.org/article/switch-living-compu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hyperlink" Target="http://en.wikipedia.org/wiki/File:ADN_animation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Name 2 uses for AI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Can you remember the three computational models?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021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 – really?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/>
              <a:t>Biological switches (or </a:t>
            </a:r>
            <a:r>
              <a:rPr lang="en-GB" dirty="0" err="1"/>
              <a:t>transcriptors</a:t>
            </a:r>
            <a:r>
              <a:rPr lang="en-GB" dirty="0"/>
              <a:t>) could be used to turn germs in the body into disease hunters and to give out a signal if disease is detected</a:t>
            </a:r>
          </a:p>
          <a:p>
            <a:pPr lvl="0"/>
            <a:r>
              <a:rPr lang="en-GB" dirty="0"/>
              <a:t>Programming molecules to probe their environments, process signals, make decisions and take actions.</a:t>
            </a:r>
          </a:p>
          <a:p>
            <a:r>
              <a:rPr lang="en-GB" dirty="0"/>
              <a:t>Storage of lifelong keepsakes, such as wedding videos, public records.</a:t>
            </a:r>
          </a:p>
        </p:txBody>
      </p:sp>
      <p:pic>
        <p:nvPicPr>
          <p:cNvPr id="1026" name="Picture 2" descr="http://upload.wikimedia.org/wikipedia/commons/8/81/ADN_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4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 – really?</a:t>
            </a:r>
            <a:endParaRPr lang="en-GB" dirty="0"/>
          </a:p>
        </p:txBody>
      </p:sp>
      <p:pic>
        <p:nvPicPr>
          <p:cNvPr id="1026" name="Picture 2" descr="http://upload.wikimedia.org/wikipedia/commons/8/81/ADN_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21593"/>
              </p:ext>
            </p:extLst>
          </p:nvPr>
        </p:nvGraphicFramePr>
        <p:xfrm>
          <a:off x="395537" y="1412776"/>
          <a:ext cx="5760640" cy="4901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019"/>
                <a:gridCol w="2880621"/>
              </a:tblGrid>
              <a:tr h="463701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Advantages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Disadvantages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282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Could work deep inside the human body – possible medical applications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Slower than conventional computing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3701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DNA is a robust way of storing information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Still more expensive than conventional computing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282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DNA does not need power – storage and shipping is straightforward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282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There is a ready supply of DNA – so the DNA itself is a cheap resource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6282"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>
                          <a:effectLst/>
                        </a:rPr>
                        <a:t>No toxic materials used (unlike conventional microprocessors)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3335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56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Report title: </a:t>
            </a:r>
            <a:br>
              <a:rPr lang="en-GB" dirty="0" smtClean="0"/>
            </a:br>
            <a:r>
              <a:rPr lang="en-GB" dirty="0" smtClean="0"/>
              <a:t>When tech sounds like </a:t>
            </a:r>
            <a:r>
              <a:rPr lang="en-GB" smtClean="0"/>
              <a:t>science fiction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Nano-technology</a:t>
            </a:r>
          </a:p>
          <a:p>
            <a:r>
              <a:rPr lang="en-GB" dirty="0" smtClean="0"/>
              <a:t>AI</a:t>
            </a:r>
          </a:p>
          <a:p>
            <a:r>
              <a:rPr lang="en-GB" dirty="0" smtClean="0"/>
              <a:t>Computational models, sequential, parallel, multi agent</a:t>
            </a:r>
          </a:p>
          <a:p>
            <a:r>
              <a:rPr lang="en-GB" dirty="0" smtClean="0"/>
              <a:t>DNA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7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Nano-technology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Nanotechnology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it?</a:t>
            </a:r>
          </a:p>
          <a:p>
            <a:pPr marL="0" indent="0">
              <a:buNone/>
            </a:pPr>
            <a:r>
              <a:rPr lang="en-GB" dirty="0" smtClean="0"/>
              <a:t>What can it be used for generally?</a:t>
            </a:r>
          </a:p>
          <a:p>
            <a:pPr marL="0" indent="0">
              <a:buNone/>
            </a:pPr>
            <a:r>
              <a:rPr lang="en-GB" dirty="0" smtClean="0"/>
              <a:t>How can it be used in the field of computing?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4586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Artificial Intelligence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is it?</a:t>
            </a:r>
          </a:p>
          <a:p>
            <a:pPr marL="0" indent="0">
              <a:buNone/>
            </a:pPr>
            <a:r>
              <a:rPr lang="en-GB" dirty="0" smtClean="0"/>
              <a:t>Why is it so difficult to get right – what are the challenges?</a:t>
            </a:r>
          </a:p>
          <a:p>
            <a:pPr marL="0" indent="0">
              <a:buNone/>
            </a:pPr>
            <a:r>
              <a:rPr lang="en-GB" dirty="0" smtClean="0"/>
              <a:t>What are the most common moral and ethical issues that AI raises?</a:t>
            </a:r>
            <a:br>
              <a:rPr lang="en-GB" dirty="0" smtClean="0"/>
            </a:b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759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GB" dirty="0" smtClean="0"/>
              <a:t>Emerging trends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9368" y="1196752"/>
            <a:ext cx="6400800" cy="1752600"/>
          </a:xfrm>
        </p:spPr>
        <p:txBody>
          <a:bodyPr/>
          <a:lstStyle/>
          <a:p>
            <a:r>
              <a:rPr lang="en-GB" dirty="0" smtClean="0"/>
              <a:t>Nanotechnology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20560" y="2276872"/>
            <a:ext cx="46602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anose="02060903040505020403" pitchFamily="18" charset="0"/>
              </a:rPr>
              <a:t>EXAM</a:t>
            </a:r>
            <a:b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anose="02060903040505020403" pitchFamily="18" charset="0"/>
              </a:rPr>
            </a:b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Rockwell Extra Bold" panose="02060903040505020403" pitchFamily="18" charset="0"/>
              </a:rPr>
              <a:t>BAIT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Outcomes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All students will be able to quote the meaning of Nanotechnology…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Most students will be able to explore and evaluate its use in computer science…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b="1" dirty="0" smtClean="0">
                <a:solidFill>
                  <a:srgbClr val="7030A0"/>
                </a:solidFill>
              </a:rPr>
              <a:t>All students will be able to describe what DNA computing is</a:t>
            </a:r>
          </a:p>
          <a:p>
            <a:r>
              <a:rPr lang="en-GB" b="1" dirty="0" smtClean="0">
                <a:solidFill>
                  <a:srgbClr val="7030A0"/>
                </a:solidFill>
              </a:rPr>
              <a:t>Most students will be able to describe the uses 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7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Nano-technology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engineering of functional systems at a molecular scale.</a:t>
            </a:r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Key questions: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(think back) What are the limitations of conventional silicon processors.</a:t>
            </a:r>
          </a:p>
          <a:p>
            <a:pPr marL="514350" indent="-514350">
              <a:buAutoNum type="arabicPeriod"/>
            </a:pPr>
            <a:r>
              <a:rPr lang="en-GB" b="1" dirty="0" smtClean="0"/>
              <a:t>What will limit the development of faster processors.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788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Nano-technology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www.theguardian.com/science/nanotechnology</a:t>
            </a:r>
            <a:endParaRPr lang="en-GB" u="sng" dirty="0" smtClean="0"/>
          </a:p>
          <a:p>
            <a:endParaRPr lang="en-GB" u="sng" dirty="0"/>
          </a:p>
          <a:p>
            <a:pPr marL="514350" indent="-514350">
              <a:buAutoNum type="arabicPeriod"/>
            </a:pPr>
            <a:r>
              <a:rPr lang="en-GB" dirty="0" smtClean="0"/>
              <a:t>What are the uses of </a:t>
            </a:r>
            <a:r>
              <a:rPr lang="en-GB" dirty="0" err="1" smtClean="0"/>
              <a:t>nano</a:t>
            </a:r>
            <a:r>
              <a:rPr lang="en-GB" dirty="0" smtClean="0"/>
              <a:t>-technology at the moment?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might be the uses in the future?</a:t>
            </a:r>
          </a:p>
          <a:p>
            <a:pPr marL="514350" indent="-514350">
              <a:buAutoNum type="arabicPeriod"/>
            </a:pPr>
            <a:r>
              <a:rPr lang="en-GB" dirty="0" smtClean="0"/>
              <a:t>What might be the uses specifically to computer science?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91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we know about DNA?</a:t>
            </a:r>
            <a:endParaRPr lang="en-GB" dirty="0"/>
          </a:p>
        </p:txBody>
      </p:sp>
      <p:pic>
        <p:nvPicPr>
          <p:cNvPr id="1026" name="Picture 2" descr="http://upload.wikimedia.org/wikipedia/commons/8/81/ADN_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Dtm7asRxQMk/T_njNKace2I/AAAAAAAAEAA/0y9Oohto_GM/s1600/Woolly+Mammoth+wallpapers+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1"/>
          <a:stretch/>
        </p:blipFill>
        <p:spPr bwMode="auto">
          <a:xfrm>
            <a:off x="395536" y="2804160"/>
            <a:ext cx="4117794" cy="376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2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Is this true or is it Bull***t?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Science Fiction?</a:t>
            </a:r>
          </a:p>
          <a:p>
            <a:endParaRPr lang="en-GB" dirty="0"/>
          </a:p>
          <a:p>
            <a:r>
              <a:rPr lang="en-GB" dirty="0" smtClean="0">
                <a:hlinkClick r:id="rId3"/>
              </a:rPr>
              <a:t>http://physicsworld.com/cws/article/news/2013/jan/23/digital-files-stored-and-retrieved-using-dna-memory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://upload.wikimedia.org/wikipedia/commons/8/81/ADN_animati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How can RLE compression relate to DNA data storage?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dirty="0" smtClean="0"/>
              <a:t>(just </a:t>
            </a:r>
            <a:r>
              <a:rPr lang="en-US" dirty="0"/>
              <a:t>another example of coding but using sequences of four bases - guanine (G), adenine (A), thymine (T), or cytosine (C).)</a:t>
            </a:r>
            <a:endParaRPr lang="en-GB" dirty="0"/>
          </a:p>
        </p:txBody>
      </p:sp>
      <p:pic>
        <p:nvPicPr>
          <p:cNvPr id="1026" name="Picture 2" descr="http://upload.wikimedia.org/wikipedia/commons/8/81/ADN_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u="sng" dirty="0">
                <a:hlinkClick r:id="rId3"/>
              </a:rPr>
              <a:t>https:/</a:t>
            </a:r>
            <a:r>
              <a:rPr lang="en-GB" u="sng" dirty="0" smtClean="0">
                <a:hlinkClick r:id="rId3"/>
              </a:rPr>
              <a:t>student.societyforscience.org/article/switch-living-computer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r>
              <a:rPr lang="en-GB" u="sng" dirty="0" smtClean="0"/>
              <a:t>Answer these questions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is a transistor?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material have scientists used to build a transistor?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have scientists called this new type of transistor?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What possible application of this emerging technology does Jerome Bonnet give in the article?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GB" dirty="0"/>
              <a:t>Where might DNA-based computers be able to work (unlike conventional computers)?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upload.wikimedia.org/wikipedia/commons/8/81/ADN_animation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515193" cy="434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6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492</Words>
  <Application>Microsoft Office PowerPoint</Application>
  <PresentationFormat>On-screen Show (4:3)</PresentationFormat>
  <Paragraphs>98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Quick starter</vt:lpstr>
      <vt:lpstr>Emerging trends</vt:lpstr>
      <vt:lpstr>Lesson Outcomes</vt:lpstr>
      <vt:lpstr>Nano-technology</vt:lpstr>
      <vt:lpstr>Nano-technology</vt:lpstr>
      <vt:lpstr>DNA Computing</vt:lpstr>
      <vt:lpstr>DNA Computing</vt:lpstr>
      <vt:lpstr>DNA Computing</vt:lpstr>
      <vt:lpstr>DNA Computing</vt:lpstr>
      <vt:lpstr>DNA Computing – really?</vt:lpstr>
      <vt:lpstr>DNA Computing – really?</vt:lpstr>
      <vt:lpstr>Report title:  When tech sounds like science fiction</vt:lpstr>
      <vt:lpstr>Nano-technology</vt:lpstr>
      <vt:lpstr>Artificial Intelligence</vt:lpstr>
    </vt:vector>
  </TitlesOfParts>
  <Company>Sanders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Hadley</dc:creator>
  <cp:lastModifiedBy>Matthew Hadley</cp:lastModifiedBy>
  <cp:revision>9</cp:revision>
  <dcterms:created xsi:type="dcterms:W3CDTF">2014-11-03T21:07:22Z</dcterms:created>
  <dcterms:modified xsi:type="dcterms:W3CDTF">2014-11-04T08:38:30Z</dcterms:modified>
</cp:coreProperties>
</file>