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7" r:id="rId4"/>
    <p:sldId id="260" r:id="rId5"/>
    <p:sldId id="261" r:id="rId6"/>
    <p:sldId id="262" r:id="rId7"/>
    <p:sldId id="265" r:id="rId8"/>
    <p:sldId id="268" r:id="rId9"/>
    <p:sldId id="269" r:id="rId10"/>
    <p:sldId id="270" r:id="rId11"/>
    <p:sldId id="263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75" autoAdjust="0"/>
    <p:restoredTop sz="41742" autoAdjust="0"/>
  </p:normalViewPr>
  <p:slideViewPr>
    <p:cSldViewPr>
      <p:cViewPr varScale="1">
        <p:scale>
          <a:sx n="28" d="100"/>
          <a:sy n="2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DB9D5-73A5-424B-A15D-C47BDB12C8F9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FA736-DDEC-4035-9E42-903696729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8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Arent</a:t>
            </a:r>
            <a:r>
              <a:rPr lang="en-GB" dirty="0" smtClean="0"/>
              <a:t> we really</a:t>
            </a:r>
            <a:r>
              <a:rPr lang="en-GB" baseline="0" dirty="0" smtClean="0"/>
              <a:t> all a little bit crap?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FA736-DDEC-4035-9E42-903696729B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96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FA736-DDEC-4035-9E42-903696729B7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7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Game</a:t>
            </a:r>
            <a:r>
              <a:rPr lang="en-GB" baseline="0" dirty="0" smtClean="0"/>
              <a:t> / simulation playing – deep blue chess playing</a:t>
            </a:r>
          </a:p>
          <a:p>
            <a:r>
              <a:rPr lang="en-GB" baseline="0" dirty="0" smtClean="0"/>
              <a:t>Expert systems – making real life decisions (diagnose </a:t>
            </a:r>
            <a:r>
              <a:rPr lang="en-GB" baseline="0" dirty="0" err="1" smtClean="0"/>
              <a:t>diesease</a:t>
            </a:r>
            <a:r>
              <a:rPr lang="en-GB" baseline="0" dirty="0" smtClean="0"/>
              <a:t> based on symptoms)</a:t>
            </a:r>
          </a:p>
          <a:p>
            <a:r>
              <a:rPr lang="en-GB" baseline="0" dirty="0" smtClean="0"/>
              <a:t>Natural language – </a:t>
            </a:r>
            <a:r>
              <a:rPr lang="en-GB" baseline="0" dirty="0" err="1" smtClean="0"/>
              <a:t>google</a:t>
            </a:r>
            <a:r>
              <a:rPr lang="en-GB" baseline="0" dirty="0" smtClean="0"/>
              <a:t> translate</a:t>
            </a:r>
          </a:p>
          <a:p>
            <a:r>
              <a:rPr lang="en-GB" baseline="0" dirty="0" smtClean="0"/>
              <a:t>Neural networks – trying to reproduce connections and processes in the animal brain</a:t>
            </a:r>
          </a:p>
          <a:p>
            <a:r>
              <a:rPr lang="en-GB" baseline="0" dirty="0" smtClean="0"/>
              <a:t>Robotics – sensor – kernel - actuator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FA736-DDEC-4035-9E42-903696729B7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75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FA736-DDEC-4035-9E42-903696729B7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75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 smtClean="0"/>
              <a:t>Computers</a:t>
            </a:r>
            <a:r>
              <a:rPr lang="en-GB" baseline="0" dirty="0" smtClean="0"/>
              <a:t> overpowering humans and outgrowing them – self sufficient (CONTROL)</a:t>
            </a:r>
          </a:p>
          <a:p>
            <a:pPr marL="228600" indent="-228600">
              <a:buAutoNum type="arabicPeriod"/>
            </a:pPr>
            <a:r>
              <a:rPr lang="en-GB" dirty="0" smtClean="0"/>
              <a:t>The</a:t>
            </a:r>
            <a:r>
              <a:rPr lang="en-GB" baseline="0" dirty="0" smtClean="0"/>
              <a:t> boundaries between man and robot blurring – when does a person stop being a person? 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When a program becomes corrupt and malfunctions 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What are the responsibilities of creating a something with human feelings – would we feel the same about them?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When should machines be given rights – when do they stop being robots (robot deriving from an exploited worker / slave) – When do WE become useless?</a:t>
            </a:r>
          </a:p>
          <a:p>
            <a:pPr marL="228600" indent="-228600">
              <a:buAutoNum type="arabicPeriod"/>
            </a:pPr>
            <a:r>
              <a:rPr lang="en-GB" dirty="0" smtClean="0"/>
              <a:t>What</a:t>
            </a:r>
            <a:r>
              <a:rPr lang="en-GB" baseline="0" dirty="0" smtClean="0"/>
              <a:t> happens when they become self aware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What does it mean to be ‘alive’ 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Not sure</a:t>
            </a:r>
          </a:p>
          <a:p>
            <a:pPr marL="228600" indent="-228600">
              <a:buAutoNum type="arabicPeriod"/>
            </a:pPr>
            <a:r>
              <a:rPr lang="en-GB" baseline="0" smtClean="0"/>
              <a:t>Personal privacy - </a:t>
            </a:r>
            <a:endParaRPr lang="en-GB" baseline="0" dirty="0" smtClean="0"/>
          </a:p>
          <a:p>
            <a:pPr marL="228600" indent="-228600">
              <a:buAutoNum type="arabicPeriod"/>
            </a:pPr>
            <a:r>
              <a:rPr lang="en-GB" baseline="0" dirty="0" smtClean="0"/>
              <a:t>Why are they cars?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 The fear of being taken over by machines – losing our identity and becoming a slave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When does a simulation become too authentic?</a:t>
            </a:r>
          </a:p>
          <a:p>
            <a:pPr marL="228600" indent="-228600">
              <a:buAutoNum type="arabicPeriod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FA736-DDEC-4035-9E42-903696729B7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7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4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9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55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78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7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14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24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32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DC1BF-CA33-467B-BF4E-3EEAC066FC13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8E13-31BE-4B29-907F-BD731BC25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14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fieldguide.org.nz/ArtificialIntelligenc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can you program a computer to think like a person?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Why would you want it to?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785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 and Science Fiction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GB" dirty="0" smtClean="0"/>
              <a:t>Science Fiction often parallels or mirrors our fears of technology and the future…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0032" y="3300100"/>
            <a:ext cx="4032448" cy="2991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/>
              <a:t>Lord of the Rings reflects </a:t>
            </a:r>
            <a:r>
              <a:rPr lang="en-GB" sz="2800" dirty="0" err="1" smtClean="0"/>
              <a:t>Tolkiens</a:t>
            </a:r>
            <a:r>
              <a:rPr lang="en-GB" sz="2800" dirty="0" smtClean="0"/>
              <a:t> time in the trenches of WW1</a:t>
            </a:r>
            <a:endParaRPr lang="en-GB" sz="2800" dirty="0"/>
          </a:p>
        </p:txBody>
      </p:sp>
      <p:pic>
        <p:nvPicPr>
          <p:cNvPr id="8194" name="Picture 2" descr="JRR Tolki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924945"/>
            <a:ext cx="4135529" cy="36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260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 and Science Fiction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GB" dirty="0" smtClean="0"/>
              <a:t>Science Fiction often parallels or mirrors our fears of technology and the future…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15816" y="3933056"/>
            <a:ext cx="5832648" cy="24235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The first zombie films were satires on popular culture / capitalism / commercialism </a:t>
            </a:r>
          </a:p>
          <a:p>
            <a:pPr marL="0" indent="0">
              <a:buNone/>
            </a:pPr>
            <a:r>
              <a:rPr lang="en-GB" dirty="0" smtClean="0"/>
              <a:t>Now you could argue that it’s a satire for our fear of germs and contamination.</a:t>
            </a:r>
            <a:endParaRPr lang="en-GB" dirty="0"/>
          </a:p>
        </p:txBody>
      </p:sp>
      <p:pic>
        <p:nvPicPr>
          <p:cNvPr id="6" name="Picture 10" descr="https://static.squarespace.com/static/51b3dc8ee4b051b96ceb10de/51ce6099e4b0d911b4489b79/51ce61b0e4b0d911b449d011/1345738464437/1000w/walkingdead8232012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6" y="3087270"/>
            <a:ext cx="3028618" cy="377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5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 and Science Fiction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AI plays a part in lots of science fiction: Go deeper – what is the deeper ethical issue the film is getting at..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Some examples: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Matrix</a:t>
            </a:r>
          </a:p>
          <a:p>
            <a:pPr marL="514350" indent="-514350">
              <a:buAutoNum type="arabicPeriod"/>
            </a:pPr>
            <a:r>
              <a:rPr lang="en-GB" dirty="0" smtClean="0"/>
              <a:t>Robocop (new or old one)</a:t>
            </a:r>
          </a:p>
          <a:p>
            <a:pPr marL="514350" indent="-514350">
              <a:buAutoNum type="arabicPeriod"/>
            </a:pPr>
            <a:r>
              <a:rPr lang="en-GB" dirty="0" smtClean="0"/>
              <a:t>2001: A space odyssey</a:t>
            </a:r>
          </a:p>
          <a:p>
            <a:pPr marL="514350" indent="-514350">
              <a:buAutoNum type="arabicPeriod"/>
            </a:pPr>
            <a:r>
              <a:rPr lang="en-GB" dirty="0" smtClean="0"/>
              <a:t>AI</a:t>
            </a:r>
          </a:p>
          <a:p>
            <a:pPr marL="514350" indent="-514350">
              <a:buAutoNum type="arabicPeriod"/>
            </a:pPr>
            <a:r>
              <a:rPr lang="en-GB" dirty="0" smtClean="0"/>
              <a:t>I robot</a:t>
            </a:r>
          </a:p>
          <a:p>
            <a:pPr marL="514350" indent="-514350">
              <a:buAutoNum type="arabicPeriod"/>
            </a:pPr>
            <a:r>
              <a:rPr lang="en-GB" dirty="0" smtClean="0"/>
              <a:t>Terminator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Short circuit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Battlestar</a:t>
            </a:r>
            <a:r>
              <a:rPr lang="en-GB" dirty="0" smtClean="0"/>
              <a:t> </a:t>
            </a:r>
            <a:r>
              <a:rPr lang="en-GB" dirty="0" err="1" smtClean="0"/>
              <a:t>Galactica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Eagle Eye</a:t>
            </a:r>
          </a:p>
          <a:p>
            <a:pPr marL="514350" indent="-514350">
              <a:buAutoNum type="arabicPeriod"/>
            </a:pPr>
            <a:r>
              <a:rPr lang="en-GB" dirty="0" smtClean="0"/>
              <a:t>Transformers (just joking)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Borg – Star Trek First Contact (in fact most star trek)</a:t>
            </a:r>
          </a:p>
          <a:p>
            <a:pPr marL="514350" indent="-514350">
              <a:buAutoNum type="arabicPeriod"/>
            </a:pPr>
            <a:r>
              <a:rPr lang="en-GB" dirty="0" smtClean="0"/>
              <a:t>War games</a:t>
            </a:r>
          </a:p>
          <a:p>
            <a:pPr marL="0" indent="0">
              <a:buNone/>
            </a:pPr>
            <a:r>
              <a:rPr lang="en-GB" dirty="0" smtClean="0"/>
              <a:t>Think of any others?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39952" y="3933056"/>
            <a:ext cx="4608512" cy="242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179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57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types of computational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Three to learn – remember?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15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6.1.1 </a:t>
            </a:r>
            <a:r>
              <a:rPr lang="en-US" sz="2800" dirty="0"/>
              <a:t>Be aware of current and emerging trends in computing </a:t>
            </a:r>
            <a:r>
              <a:rPr lang="en-US" sz="2800" dirty="0" smtClean="0"/>
              <a:t>technology </a:t>
            </a:r>
            <a:r>
              <a:rPr lang="it-IT" sz="2800" dirty="0" smtClean="0"/>
              <a:t>[quantum computing</a:t>
            </a:r>
            <a:r>
              <a:rPr lang="it-IT" sz="2800" dirty="0"/>
              <a:t>, DNA computing, artificial intelligence (AI), </a:t>
            </a:r>
            <a:r>
              <a:rPr lang="it-IT" sz="2800" dirty="0" smtClean="0"/>
              <a:t>nano </a:t>
            </a:r>
            <a:r>
              <a:rPr lang="en-GB" sz="2800" dirty="0" smtClean="0"/>
              <a:t>technology</a:t>
            </a:r>
            <a:r>
              <a:rPr lang="en-GB" sz="2800" dirty="0"/>
              <a:t>]</a:t>
            </a:r>
            <a:endParaRPr lang="en-GB" sz="2800" dirty="0"/>
          </a:p>
          <a:p>
            <a:endParaRPr lang="en-GB" dirty="0" smtClean="0"/>
          </a:p>
          <a:p>
            <a:r>
              <a:rPr lang="en-GB" dirty="0" smtClean="0"/>
              <a:t>All students will be able to define a broad meaning for the term AI</a:t>
            </a:r>
          </a:p>
          <a:p>
            <a:r>
              <a:rPr lang="en-GB" dirty="0" smtClean="0"/>
              <a:t>All students will be able to analyse an ethical issues to do with AI</a:t>
            </a:r>
          </a:p>
          <a:p>
            <a:r>
              <a:rPr lang="en-GB" dirty="0" smtClean="0"/>
              <a:t>Most students will be able to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84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it?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/>
              <a:t>http://www.csfieldguide.org.nz/ArtificialIntelligence.html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9253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is it?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http://</a:t>
            </a:r>
            <a:r>
              <a:rPr lang="en-GB" u="sng" dirty="0" smtClean="0">
                <a:hlinkClick r:id="rId3"/>
              </a:rPr>
              <a:t>www.csfieldguide.org.nz/ArtificialIntelligence.html</a:t>
            </a:r>
            <a:endParaRPr lang="en-GB" u="sng" dirty="0" smtClean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dirty="0" smtClean="0"/>
              <a:t>Would you actually describe it as intelligent?</a:t>
            </a:r>
          </a:p>
          <a:p>
            <a:pPr marL="0" indent="0">
              <a:buNone/>
            </a:pPr>
            <a:r>
              <a:rPr lang="en-GB" dirty="0" smtClean="0"/>
              <a:t>How might you go about programming something like that?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Come up with some rules that could guide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1. How should it react to certain words…</a:t>
            </a:r>
          </a:p>
        </p:txBody>
      </p:sp>
    </p:spTree>
    <p:extLst>
      <p:ext uri="{BB962C8B-B14F-4D97-AF65-F5344CB8AC3E}">
        <p14:creationId xmlns:p14="http://schemas.microsoft.com/office/powerpoint/2010/main" val="117699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 and Science Fiction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GB" dirty="0" smtClean="0"/>
              <a:t>Science Fiction often parallels or mirrors our fears of technology and the future…</a:t>
            </a:r>
            <a:endParaRPr lang="en-GB" dirty="0"/>
          </a:p>
        </p:txBody>
      </p:sp>
      <p:pic>
        <p:nvPicPr>
          <p:cNvPr id="2050" name="Picture 2" descr="http://jaredandkyal.files.wordpress.com/2014/02/211309556_13867253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3595830" cy="350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139952" y="3933056"/>
            <a:ext cx="4608512" cy="242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Godzilla was born from the experience and fear of the atomic bomb on Japan…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03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 and Science Fiction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GB" dirty="0" smtClean="0"/>
              <a:t>Science Fiction often parallels or mirrors our fears of technology and the future…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92080" y="2885796"/>
            <a:ext cx="3456384" cy="2991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/>
              <a:t>Watch star trek from the beginning and they deal with every ethical / political / racial / social topic or issue you can think of…</a:t>
            </a:r>
            <a:endParaRPr lang="en-GB" sz="2800" dirty="0"/>
          </a:p>
        </p:txBody>
      </p:sp>
      <p:pic>
        <p:nvPicPr>
          <p:cNvPr id="4100" name="Picture 4" descr="http://www.badassoftheweek.com/kirk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4762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04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 and Science Fiction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GB" dirty="0" smtClean="0"/>
              <a:t>Science Fiction often parallels or mirrors our fears of technology and the future…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16016" y="2885796"/>
            <a:ext cx="4032448" cy="2991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/>
              <a:t>And for that matter – so has Dr WHO</a:t>
            </a:r>
            <a:endParaRPr lang="en-GB" sz="2800" dirty="0"/>
          </a:p>
        </p:txBody>
      </p:sp>
      <p:pic>
        <p:nvPicPr>
          <p:cNvPr id="6146" name="Picture 2" descr="http://i.telegraph.co.uk/multimedia/archive/01184/arts-graphics-2008_1184965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" r="49482" b="50000"/>
          <a:stretch/>
        </p:blipFill>
        <p:spPr bwMode="auto">
          <a:xfrm>
            <a:off x="467544" y="2770787"/>
            <a:ext cx="3816424" cy="380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66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 and Science Fiction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GB" dirty="0" smtClean="0"/>
              <a:t>Science Fiction often parallels or mirrors our fears of technology and the future…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0032" y="3300100"/>
            <a:ext cx="4032448" cy="2991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/>
              <a:t>Pushing it a bit…Star Wars is an anti war – </a:t>
            </a:r>
            <a:r>
              <a:rPr lang="en-GB" sz="2800" dirty="0" err="1" smtClean="0"/>
              <a:t>vietnam</a:t>
            </a:r>
            <a:r>
              <a:rPr lang="en-GB" sz="2800" dirty="0" smtClean="0"/>
              <a:t> war protest?</a:t>
            </a:r>
            <a:endParaRPr lang="en-GB" sz="2800" dirty="0"/>
          </a:p>
        </p:txBody>
      </p:sp>
      <p:pic>
        <p:nvPicPr>
          <p:cNvPr id="7170" name="Picture 2" descr="http://i.telegraph.co.uk/multimedia/archive/02124/star-wars_2124415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44" y="3429000"/>
            <a:ext cx="4381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51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7578</TotalTime>
  <Words>653</Words>
  <Application>Microsoft Office PowerPoint</Application>
  <PresentationFormat>On-screen Show (4:3)</PresentationFormat>
  <Paragraphs>85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can you program a computer to think like a person? </vt:lpstr>
      <vt:lpstr>3 types of computational model</vt:lpstr>
      <vt:lpstr>Lesson Outcomes</vt:lpstr>
      <vt:lpstr>AI</vt:lpstr>
      <vt:lpstr>AI</vt:lpstr>
      <vt:lpstr>AI and Science Fiction - ethics</vt:lpstr>
      <vt:lpstr>AI and Science Fiction - ethics</vt:lpstr>
      <vt:lpstr>AI and Science Fiction - ethics</vt:lpstr>
      <vt:lpstr>AI and Science Fiction - ethics</vt:lpstr>
      <vt:lpstr>AI and Science Fiction - ethics</vt:lpstr>
      <vt:lpstr>AI and Science Fiction - ethics</vt:lpstr>
      <vt:lpstr>AI and Science Fiction - ethics</vt:lpstr>
      <vt:lpstr>Homework</vt:lpstr>
    </vt:vector>
  </TitlesOfParts>
  <Company>Sanders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micro-controller?</dc:title>
  <dc:creator>Matthew Hadley</dc:creator>
  <cp:lastModifiedBy>Matthew Hadley</cp:lastModifiedBy>
  <cp:revision>22</cp:revision>
  <dcterms:created xsi:type="dcterms:W3CDTF">2014-10-14T19:48:04Z</dcterms:created>
  <dcterms:modified xsi:type="dcterms:W3CDTF">2014-10-20T21:10:03Z</dcterms:modified>
</cp:coreProperties>
</file>