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9" r:id="rId3"/>
    <p:sldId id="262" r:id="rId4"/>
    <p:sldId id="263" r:id="rId5"/>
    <p:sldId id="264" r:id="rId6"/>
    <p:sldId id="265" r:id="rId7"/>
    <p:sldId id="261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61794" autoAdjust="0"/>
  </p:normalViewPr>
  <p:slideViewPr>
    <p:cSldViewPr>
      <p:cViewPr varScale="1">
        <p:scale>
          <a:sx n="66" d="100"/>
          <a:sy n="66" d="100"/>
        </p:scale>
        <p:origin x="-129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ABD76-7EE7-45DE-AF9E-14081190B48F}" type="datetimeFigureOut">
              <a:rPr lang="en-US" smtClean="0"/>
              <a:pPr/>
              <a:t>10/8/2013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14D2A-9F5E-4038-8F94-B53C02C22F2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Cody Wood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Cody Wood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5C087-6780-4004-9B84-C1B37C554EB8}" type="datetimeFigureOut">
              <a:rPr lang="en-US" smtClean="0"/>
              <a:pPr/>
              <a:t>10/8/2013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an assessment</a:t>
            </a:r>
          </a:p>
          <a:p>
            <a:r>
              <a:rPr lang="en-GB" dirty="0" smtClean="0"/>
              <a:t>Complete some  code</a:t>
            </a:r>
          </a:p>
          <a:p>
            <a:r>
              <a:rPr lang="en-GB" dirty="0" smtClean="0"/>
              <a:t>A grade by the end of the day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Computer Science 3.1.1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Review and where are we?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what you handed in...a fair representation of you?</a:t>
            </a:r>
          </a:p>
          <a:p>
            <a:r>
              <a:rPr lang="en-GB" dirty="0" smtClean="0"/>
              <a:t>A scrap of paper is no longer going to be enough.</a:t>
            </a:r>
          </a:p>
          <a:p>
            <a:r>
              <a:rPr lang="en-GB" dirty="0" smtClean="0"/>
              <a:t>I am actually a little insulted by what was handed in.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 – green pen/red pen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Respond to it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Written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Practical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Task 1 – Lists - Fortune Cookie program</a:t>
            </a:r>
          </a:p>
          <a:p>
            <a:pPr>
              <a:buNone/>
            </a:pPr>
            <a:r>
              <a:rPr lang="en-GB" sz="2000" dirty="0" smtClean="0"/>
              <a:t>Create a  program where a user enters their name and  it gives them a random future prediction based on one of up to six different futures.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Task 2 – Variables – simple I/O - Car salesman program</a:t>
            </a:r>
          </a:p>
          <a:p>
            <a:pPr>
              <a:buNone/>
            </a:pPr>
            <a:r>
              <a:rPr lang="en-GB" sz="1900" dirty="0" smtClean="0"/>
              <a:t>The user enters a base price of a car. It should add on a bunch of extras fees such as tax, licences, dealer prep and destination charge. Make tax and license a percent of the base price. The other fees should be set values. Display the price of the car once all the extras are applied.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Task 3- IF statements – The password statement</a:t>
            </a:r>
          </a:p>
          <a:p>
            <a:pPr>
              <a:buNone/>
            </a:pPr>
            <a:r>
              <a:rPr lang="en-GB" sz="1800" dirty="0" smtClean="0"/>
              <a:t>Create and mimic/simulate the login procedure of a highly secure computer system.</a:t>
            </a:r>
          </a:p>
          <a:p>
            <a:pPr>
              <a:buNone/>
            </a:pP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en-GB" dirty="0" smtClean="0"/>
              <a:t>Marking the efforts so far...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3938" y="941298"/>
          <a:ext cx="7643870" cy="1108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387"/>
                <a:gridCol w="764387"/>
                <a:gridCol w="764387"/>
                <a:gridCol w="254796"/>
                <a:gridCol w="509591"/>
                <a:gridCol w="764387"/>
                <a:gridCol w="764387"/>
                <a:gridCol w="509591"/>
                <a:gridCol w="254796"/>
                <a:gridCol w="764387"/>
                <a:gridCol w="764387"/>
                <a:gridCol w="764387"/>
              </a:tblGrid>
              <a:tr h="369573">
                <a:tc gridSpan="12"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Finished?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69573">
                <a:tc gridSpan="4"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 piece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 pieces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 pieces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9573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193594" y="2266042"/>
          <a:ext cx="7643870" cy="1108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387"/>
                <a:gridCol w="764387"/>
                <a:gridCol w="764387"/>
                <a:gridCol w="764387"/>
                <a:gridCol w="764387"/>
                <a:gridCol w="764387"/>
                <a:gridCol w="764387"/>
                <a:gridCol w="764387"/>
                <a:gridCol w="764387"/>
                <a:gridCol w="764387"/>
              </a:tblGrid>
              <a:tr h="369573">
                <a:tc gridSpan="10"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Does the programming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work?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69573">
                <a:tc gridSpan="5"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Not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working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Works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without issue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9573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214282" y="3562186"/>
          <a:ext cx="7643870" cy="1108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387"/>
                <a:gridCol w="764387"/>
                <a:gridCol w="764387"/>
                <a:gridCol w="764387"/>
                <a:gridCol w="764387"/>
                <a:gridCol w="764387"/>
                <a:gridCol w="764387"/>
                <a:gridCol w="764387"/>
                <a:gridCol w="764387"/>
                <a:gridCol w="764387"/>
              </a:tblGrid>
              <a:tr h="369573">
                <a:tc gridSpan="10"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Does it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do what was requested?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69573">
                <a:tc gridSpan="5"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Does no criteria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Meets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all criteria 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and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9573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4282" y="4786322"/>
          <a:ext cx="7691533" cy="18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1533"/>
              </a:tblGrid>
              <a:tr h="90010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What is going well? What do you feel you have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‘got’?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What should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I really revise and work on?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858148" y="4286256"/>
          <a:ext cx="785818" cy="369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"/>
                <a:gridCol w="392909"/>
              </a:tblGrid>
              <a:tr h="369573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8001024" y="3643314"/>
            <a:ext cx="6531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200" dirty="0" smtClean="0"/>
              <a:t>goes </a:t>
            </a:r>
            <a:endParaRPr lang="en-GB" sz="1200" dirty="0" smtClean="0"/>
          </a:p>
          <a:p>
            <a:pPr algn="r"/>
            <a:r>
              <a:rPr lang="en-GB" sz="1200" dirty="0" smtClean="0"/>
              <a:t>Beyond</a:t>
            </a:r>
          </a:p>
          <a:p>
            <a:pPr algn="r"/>
            <a:r>
              <a:rPr lang="en-GB" sz="1200" dirty="0" smtClean="0"/>
              <a:t>it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Cheat sheet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/>
              <a:t>import random</a:t>
            </a:r>
          </a:p>
          <a:p>
            <a:pPr>
              <a:buNone/>
            </a:pPr>
            <a:r>
              <a:rPr lang="en-GB" dirty="0" smtClean="0"/>
              <a:t>number = </a:t>
            </a:r>
            <a:r>
              <a:rPr lang="en-GB" dirty="0" err="1" smtClean="0"/>
              <a:t>random.randint</a:t>
            </a:r>
            <a:r>
              <a:rPr lang="en-GB" dirty="0" smtClean="0"/>
              <a:t>(0,5</a:t>
            </a:r>
            <a:r>
              <a:rPr lang="en-GB" dirty="0" smtClean="0"/>
              <a:t>)</a:t>
            </a:r>
          </a:p>
          <a:p>
            <a:pPr>
              <a:buNone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(a) Create a random number (b) Create a list of predictions (c) Search the list based on the random number (d) print an outcome</a:t>
            </a:r>
          </a:p>
          <a:p>
            <a:pPr marL="514350" indent="-514350">
              <a:buAutoNum type="arabicPeriod"/>
            </a:pPr>
            <a:r>
              <a:rPr lang="en-GB" dirty="0" smtClean="0"/>
              <a:t>(a) Price of a car (b) add all the additional costs (c) create all percentages (d) print the end figure and the updated figure</a:t>
            </a:r>
          </a:p>
          <a:p>
            <a:pPr marL="514350" indent="-514350">
              <a:buAutoNum type="arabicPeriod"/>
            </a:pPr>
            <a:r>
              <a:rPr lang="en-GB" dirty="0" smtClean="0"/>
              <a:t>(a) get someone to enter a password (b) Check </a:t>
            </a:r>
            <a:r>
              <a:rPr lang="en-GB" u="sng" dirty="0" smtClean="0"/>
              <a:t>If</a:t>
            </a:r>
            <a:r>
              <a:rPr lang="en-GB" dirty="0" smtClean="0"/>
              <a:t> the password is correct (c) Check </a:t>
            </a:r>
            <a:r>
              <a:rPr lang="en-GB" u="sng" dirty="0" smtClean="0"/>
              <a:t>If</a:t>
            </a:r>
            <a:r>
              <a:rPr lang="en-GB" dirty="0" smtClean="0"/>
              <a:t> the password is incorrect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4179</TotalTime>
  <Words>406</Words>
  <Application>Microsoft Office PowerPoint</Application>
  <PresentationFormat>On-screen Show (4:3)</PresentationFormat>
  <Paragraphs>80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Success criteria</vt:lpstr>
      <vt:lpstr>Computer Science 3.1.1</vt:lpstr>
      <vt:lpstr>Homework</vt:lpstr>
      <vt:lpstr>Homework – green pen/red pen</vt:lpstr>
      <vt:lpstr>Written questions</vt:lpstr>
      <vt:lpstr>Definitions</vt:lpstr>
      <vt:lpstr>Practical Assessment</vt:lpstr>
      <vt:lpstr>Marking the efforts so far...</vt:lpstr>
      <vt:lpstr>Cheat sheet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</dc:title>
  <dc:creator>mhadley</dc:creator>
  <cp:lastModifiedBy>mhadley</cp:lastModifiedBy>
  <cp:revision>254</cp:revision>
  <dcterms:created xsi:type="dcterms:W3CDTF">2013-07-10T09:05:25Z</dcterms:created>
  <dcterms:modified xsi:type="dcterms:W3CDTF">2013-10-08T13:10:49Z</dcterms:modified>
</cp:coreProperties>
</file>