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56" r:id="rId3"/>
    <p:sldId id="277" r:id="rId4"/>
    <p:sldId id="282" r:id="rId5"/>
    <p:sldId id="284" r:id="rId6"/>
    <p:sldId id="286" r:id="rId7"/>
    <p:sldId id="287" r:id="rId8"/>
    <p:sldId id="288" r:id="rId9"/>
    <p:sldId id="289" r:id="rId10"/>
    <p:sldId id="29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1794" autoAdjust="0"/>
  </p:normalViewPr>
  <p:slideViewPr>
    <p:cSldViewPr>
      <p:cViewPr varScale="1">
        <p:scale>
          <a:sx n="47" d="100"/>
          <a:sy n="47" d="100"/>
        </p:scale>
        <p:origin x="-183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ABD76-7EE7-45DE-AF9E-14081190B48F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F14D2A-9F5E-4038-8F94-B53C02C22F2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tro.ufl.edu/~warner/prog/python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youtube.com/watch?v=wwKFc5fmKFs&amp;safe=active" TargetMode="External"/><Relationship Id="rId4" Type="http://schemas.openxmlformats.org/officeDocument/2006/relationships/hyperlink" Target="http://en.wikibooks.org/wiki/Python_Programming/Lists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hlinkClick r:id="rId3"/>
              </a:rPr>
              <a:t>http://www.astro.ufl.edu/~warner/prog/python.html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4"/>
              </a:rPr>
              <a:t>http://en.wikibooks.org/wiki/Python_Programming/Lists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>
                <a:hlinkClick r:id="rId5"/>
              </a:rPr>
              <a:t>http://www.youtube.com/watch?v=wwKFc5fmKFs&amp;safe=active</a:t>
            </a:r>
            <a:r>
              <a:rPr lang="en-GB" dirty="0" smtClean="0"/>
              <a:t> – </a:t>
            </a:r>
            <a:r>
              <a:rPr lang="en-GB" dirty="0" err="1" smtClean="0"/>
              <a:t>youtube</a:t>
            </a:r>
            <a:r>
              <a:rPr lang="en-GB" dirty="0" smtClean="0"/>
              <a:t> about</a:t>
            </a:r>
            <a:r>
              <a:rPr lang="en-GB" baseline="0" dirty="0" smtClean="0"/>
              <a:t> multidimensional array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Can</a:t>
            </a:r>
            <a:r>
              <a:rPr lang="en-GB" baseline="0" dirty="0" smtClean="0"/>
              <a:t> you get the user to input some width and height</a:t>
            </a:r>
          </a:p>
          <a:p>
            <a:r>
              <a:rPr lang="en-GB" baseline="0" dirty="0" smtClean="0"/>
              <a:t>Can you create a message at the end to explain what the answer is?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F14D2A-9F5E-4038-8F94-B53C02C22F2B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5C087-6780-4004-9B84-C1B37C554EB8}" type="datetimeFigureOut">
              <a:rPr lang="en-US" smtClean="0"/>
              <a:pPr/>
              <a:t>9/25/2013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4A50A-9E82-41E4-9993-4348029D3EA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Its the small things in life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720080"/>
          </a:xfrm>
        </p:spPr>
        <p:txBody>
          <a:bodyPr/>
          <a:lstStyle/>
          <a:p>
            <a:r>
              <a:rPr lang="en-GB" dirty="0" smtClean="0"/>
              <a:t>What’s wrong with this code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9552" y="2132856"/>
            <a:ext cx="2952328" cy="181588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/>
              <a:t>Height = 10</a:t>
            </a:r>
          </a:p>
          <a:p>
            <a:r>
              <a:rPr lang="en-GB" sz="2800" dirty="0" smtClean="0"/>
              <a:t>Width = 10</a:t>
            </a:r>
          </a:p>
          <a:p>
            <a:r>
              <a:rPr lang="en-GB" sz="2800" dirty="0" smtClean="0"/>
              <a:t>A = Height * Width</a:t>
            </a:r>
          </a:p>
          <a:p>
            <a:r>
              <a:rPr lang="en-GB" sz="2800" dirty="0" smtClean="0"/>
              <a:t>Print A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4572000" y="2204864"/>
            <a:ext cx="4104456" cy="41764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/>
              <a:t>Remember to check:</a:t>
            </a:r>
          </a:p>
          <a:p>
            <a:pPr algn="ctr"/>
            <a:endParaRPr lang="en-GB" sz="4400" dirty="0" smtClean="0"/>
          </a:p>
          <a:p>
            <a:pPr algn="ctr"/>
            <a:r>
              <a:rPr lang="en-GB" sz="4400" dirty="0" smtClean="0"/>
              <a:t>Spelling</a:t>
            </a:r>
          </a:p>
          <a:p>
            <a:pPr algn="ctr"/>
            <a:r>
              <a:rPr lang="en-GB" sz="4400" dirty="0" smtClean="0"/>
              <a:t>Spacing</a:t>
            </a:r>
          </a:p>
          <a:p>
            <a:pPr algn="ctr"/>
            <a:r>
              <a:rPr lang="en-GB" sz="4400" dirty="0" smtClean="0"/>
              <a:t>Capital letters</a:t>
            </a:r>
            <a:endParaRPr lang="en-GB" sz="4400" dirty="0"/>
          </a:p>
        </p:txBody>
      </p:sp>
      <p:sp>
        <p:nvSpPr>
          <p:cNvPr id="7" name="Rectangle 6"/>
          <p:cNvSpPr/>
          <p:nvPr/>
        </p:nvSpPr>
        <p:spPr>
          <a:xfrm>
            <a:off x="539552" y="4293096"/>
            <a:ext cx="2952328" cy="1815882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GB" sz="2800" dirty="0" smtClean="0"/>
              <a:t>Height = 10</a:t>
            </a:r>
          </a:p>
          <a:p>
            <a:r>
              <a:rPr lang="en-GB" sz="2800" dirty="0" smtClean="0"/>
              <a:t>Width = 10</a:t>
            </a:r>
          </a:p>
          <a:p>
            <a:r>
              <a:rPr lang="en-GB" sz="2800" dirty="0" smtClean="0"/>
              <a:t>A = Height * </a:t>
            </a:r>
            <a:r>
              <a:rPr lang="en-GB" sz="2800" dirty="0" smtClean="0"/>
              <a:t>10</a:t>
            </a:r>
            <a:endParaRPr lang="en-GB" sz="2800" dirty="0" smtClean="0"/>
          </a:p>
          <a:p>
            <a:r>
              <a:rPr lang="en-GB" sz="2800" dirty="0" smtClean="0"/>
              <a:t>Print A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4 pieces of programming code (that work) that demonstrate the use of constants and variables.</a:t>
            </a:r>
          </a:p>
          <a:p>
            <a:r>
              <a:rPr lang="en-GB" dirty="0" smtClean="0"/>
              <a:t>Annotate each code to show constants and variables + data types you </a:t>
            </a:r>
            <a:r>
              <a:rPr lang="en-GB" smtClean="0"/>
              <a:t>have assigned.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Computer Science 3.1.1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Constants_variables</a:t>
            </a:r>
            <a:r>
              <a:rPr lang="en-GB" dirty="0" smtClean="0"/>
              <a:t> and data types </a:t>
            </a:r>
            <a:r>
              <a:rPr lang="en-GB" dirty="0" smtClean="0"/>
              <a:t>2 part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GB" dirty="0" smtClean="0"/>
              <a:t>Be able to describe the difference between a constant and a variable.</a:t>
            </a:r>
          </a:p>
          <a:p>
            <a:endParaRPr lang="en-GB" dirty="0" smtClean="0"/>
          </a:p>
          <a:p>
            <a:r>
              <a:rPr lang="en-GB" dirty="0" smtClean="0"/>
              <a:t>To be able to write simple programs using some variables and constants</a:t>
            </a:r>
          </a:p>
          <a:p>
            <a:endParaRPr lang="en-GB" dirty="0" smtClean="0"/>
          </a:p>
          <a:p>
            <a:r>
              <a:rPr lang="en-GB" dirty="0" smtClean="0"/>
              <a:t>To be able to assign some data types to </a:t>
            </a:r>
            <a:r>
              <a:rPr lang="en-GB" dirty="0" smtClean="0"/>
              <a:t>data</a:t>
            </a:r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Introducing the </a:t>
            </a:r>
            <a:r>
              <a:rPr lang="en-GB" dirty="0" err="1" smtClean="0"/>
              <a:t>pseudocode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 1 = What am I working out</a:t>
            </a:r>
          </a:p>
          <a:p>
            <a:endParaRPr lang="en-GB" dirty="0" smtClean="0"/>
          </a:p>
          <a:p>
            <a:r>
              <a:rPr lang="en-GB" dirty="0" smtClean="0"/>
              <a:t>Width ← 10</a:t>
            </a:r>
          </a:p>
          <a:p>
            <a:r>
              <a:rPr lang="en-GB" dirty="0" smtClean="0"/>
              <a:t>Height ← 10</a:t>
            </a:r>
          </a:p>
          <a:p>
            <a:r>
              <a:rPr lang="en-GB" dirty="0" smtClean="0"/>
              <a:t>A ← Width * Height</a:t>
            </a:r>
          </a:p>
          <a:p>
            <a:r>
              <a:rPr lang="en-GB" dirty="0" smtClean="0"/>
              <a:t>print A</a:t>
            </a:r>
          </a:p>
        </p:txBody>
      </p:sp>
      <p:sp>
        <p:nvSpPr>
          <p:cNvPr id="6" name="Rectangle 5"/>
          <p:cNvSpPr/>
          <p:nvPr/>
        </p:nvSpPr>
        <p:spPr>
          <a:xfrm>
            <a:off x="827584" y="5229200"/>
            <a:ext cx="7409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Can you get this working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Introducing the </a:t>
            </a:r>
            <a:r>
              <a:rPr lang="en-GB" dirty="0" err="1" smtClean="0"/>
              <a:t>pseudocode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 1 = What am I working out</a:t>
            </a:r>
          </a:p>
          <a:p>
            <a:endParaRPr lang="en-GB" dirty="0" smtClean="0"/>
          </a:p>
          <a:p>
            <a:r>
              <a:rPr lang="en-GB" dirty="0" smtClean="0"/>
              <a:t>Width ← user input</a:t>
            </a:r>
          </a:p>
          <a:p>
            <a:r>
              <a:rPr lang="en-GB" dirty="0" smtClean="0"/>
              <a:t>Height ← user input</a:t>
            </a:r>
          </a:p>
          <a:p>
            <a:r>
              <a:rPr lang="en-GB" dirty="0" smtClean="0"/>
              <a:t>A ← Width * Height</a:t>
            </a:r>
          </a:p>
          <a:p>
            <a:r>
              <a:rPr lang="en-GB" dirty="0" smtClean="0"/>
              <a:t>print “Your answer is” + A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1684" y="5229200"/>
            <a:ext cx="29814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Extension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40152" y="2492896"/>
            <a:ext cx="2736304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“Your answers is...” is a string BUT is A?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err="1" smtClean="0"/>
              <a:t>Str</a:t>
            </a:r>
            <a:r>
              <a:rPr lang="en-GB" sz="2400" dirty="0" smtClean="0"/>
              <a:t>(A)</a:t>
            </a: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-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that working code you have created.</a:t>
            </a:r>
          </a:p>
          <a:p>
            <a:endParaRPr lang="en-GB" dirty="0" smtClean="0"/>
          </a:p>
          <a:p>
            <a:r>
              <a:rPr lang="en-GB" dirty="0" smtClean="0"/>
              <a:t>Work out the area of triangle.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solving -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Okay – what have we learnt?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b="1" u="sng" dirty="0" smtClean="0"/>
              <a:t>Without me:</a:t>
            </a:r>
          </a:p>
          <a:p>
            <a:endParaRPr lang="en-GB" dirty="0" smtClean="0"/>
          </a:p>
          <a:p>
            <a:r>
              <a:rPr lang="en-GB" dirty="0" smtClean="0"/>
              <a:t>Three people have meals and drinks</a:t>
            </a:r>
          </a:p>
          <a:p>
            <a:r>
              <a:rPr lang="en-GB" dirty="0" smtClean="0"/>
              <a:t>Work out the total for the meal</a:t>
            </a:r>
          </a:p>
          <a:p>
            <a:r>
              <a:rPr lang="en-GB" dirty="0" smtClean="0"/>
              <a:t>Then add 20% tax (VAT)on the end</a:t>
            </a:r>
          </a:p>
          <a:p>
            <a:r>
              <a:rPr lang="en-GB" dirty="0" smtClean="0"/>
              <a:t>Work out the total + tax (VAT)</a:t>
            </a:r>
          </a:p>
          <a:p>
            <a:endParaRPr lang="en-GB" dirty="0" smtClean="0"/>
          </a:p>
          <a:p>
            <a:r>
              <a:rPr lang="en-GB" b="1" dirty="0" smtClean="0"/>
              <a:t>TIP - </a:t>
            </a:r>
            <a:r>
              <a:rPr lang="en-GB" dirty="0" smtClean="0"/>
              <a:t>Use pseudo code if you have to plan it out. 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identify differences between constants </a:t>
            </a:r>
            <a:r>
              <a:rPr lang="en-GB" dirty="0" smtClean="0"/>
              <a:t>and </a:t>
            </a:r>
            <a:r>
              <a:rPr lang="en-GB" dirty="0" smtClean="0"/>
              <a:t>variables.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Can you write </a:t>
            </a:r>
            <a:r>
              <a:rPr lang="en-GB" dirty="0" smtClean="0"/>
              <a:t>simple programs using some variables and constants</a:t>
            </a:r>
          </a:p>
          <a:p>
            <a:endParaRPr lang="en-GB" dirty="0" smtClean="0"/>
          </a:p>
          <a:p>
            <a:r>
              <a:rPr lang="en-GB" dirty="0" smtClean="0"/>
              <a:t>Can you assign </a:t>
            </a:r>
            <a:r>
              <a:rPr lang="en-GB" dirty="0" smtClean="0"/>
              <a:t>some data types to </a:t>
            </a:r>
            <a:r>
              <a:rPr lang="en-GB" dirty="0" smtClean="0"/>
              <a:t>data</a:t>
            </a:r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Practice, practice and practice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3669</TotalTime>
  <Words>358</Words>
  <Application>Microsoft Office PowerPoint</Application>
  <PresentationFormat>On-screen Show (4:3)</PresentationFormat>
  <Paragraphs>78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Starter – Its the small things in life</vt:lpstr>
      <vt:lpstr>Computer Science 3.1.1</vt:lpstr>
      <vt:lpstr>Success Criteria</vt:lpstr>
      <vt:lpstr>Introducing the pseudocode</vt:lpstr>
      <vt:lpstr>Introducing the pseudocode</vt:lpstr>
      <vt:lpstr>Problem solving - </vt:lpstr>
      <vt:lpstr>Problem solving - </vt:lpstr>
      <vt:lpstr>Key questions</vt:lpstr>
      <vt:lpstr>Extension</vt:lpstr>
      <vt:lpstr>Homework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mhadley</dc:creator>
  <cp:lastModifiedBy>mhadley</cp:lastModifiedBy>
  <cp:revision>248</cp:revision>
  <dcterms:created xsi:type="dcterms:W3CDTF">2013-07-10T09:05:25Z</dcterms:created>
  <dcterms:modified xsi:type="dcterms:W3CDTF">2013-09-25T12:01:37Z</dcterms:modified>
</cp:coreProperties>
</file>