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1" r:id="rId2"/>
    <p:sldId id="256" r:id="rId3"/>
    <p:sldId id="277" r:id="rId4"/>
    <p:sldId id="276" r:id="rId5"/>
    <p:sldId id="286" r:id="rId6"/>
    <p:sldId id="278" r:id="rId7"/>
    <p:sldId id="285" r:id="rId8"/>
    <p:sldId id="284" r:id="rId9"/>
    <p:sldId id="287" r:id="rId10"/>
    <p:sldId id="290" r:id="rId11"/>
    <p:sldId id="289" r:id="rId12"/>
    <p:sldId id="279" r:id="rId13"/>
    <p:sldId id="288" r:id="rId14"/>
    <p:sldId id="291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61794" autoAdjust="0"/>
  </p:normalViewPr>
  <p:slideViewPr>
    <p:cSldViewPr>
      <p:cViewPr varScale="1">
        <p:scale>
          <a:sx n="66" d="100"/>
          <a:sy n="66" d="100"/>
        </p:scale>
        <p:origin x="-66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ABD76-7EE7-45DE-AF9E-14081190B48F}" type="datetimeFigureOut">
              <a:rPr lang="en-US" smtClean="0"/>
              <a:pPr/>
              <a:t>9/24/2013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14D2A-9F5E-4038-8F94-B53C02C22F2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-programmer.info/programming/python/3942-arrays-in-python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ic-mathematics.com/basic-math-formulas.html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torialspoint.com/python/python_variable_types.htm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terhoursprogramming.com/tutorial/Python/Variables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mtClean="0">
                <a:hlinkClick r:id="rId3"/>
              </a:rPr>
              <a:t>http://www.i-programmer.info/programming/python/3942-arrays-in-python.html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other key</a:t>
            </a:r>
            <a:r>
              <a:rPr lang="en-GB" baseline="0" dirty="0" smtClean="0"/>
              <a:t> constants and variables are there in everyday life?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hlinkClick r:id="rId3"/>
              </a:rPr>
              <a:t>http://www.basic-mathematics.com/basic-math-formulas.html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Identifiers</a:t>
            </a:r>
            <a:r>
              <a:rPr lang="en-GB" baseline="0" dirty="0" smtClean="0"/>
              <a:t> – The name given to a variable function or whatever...Identifies what it is</a:t>
            </a:r>
          </a:p>
          <a:p>
            <a:r>
              <a:rPr lang="en-GB" baseline="0" dirty="0" smtClean="0"/>
              <a:t>Assigning – giving the variable a value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r>
              <a:rPr lang="en-GB" dirty="0" smtClean="0">
                <a:hlinkClick r:id="rId3"/>
              </a:rPr>
              <a:t>http://www.tutorialspoint.com/python/python_variable_types.htm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hlinkClick r:id="rId3"/>
              </a:rPr>
              <a:t>http://www.afterhoursprogramming.com/tutorial/Python/Variables/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C087-6780-4004-9B84-C1B37C554EB8}" type="datetimeFigureOut">
              <a:rPr lang="en-US" smtClean="0"/>
              <a:pPr/>
              <a:t>9/24/2013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 – Data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GB" dirty="0" smtClean="0"/>
              <a:t>Design a database structure for a class.</a:t>
            </a:r>
          </a:p>
          <a:p>
            <a:pPr>
              <a:buNone/>
            </a:pPr>
            <a:endParaRPr lang="en-GB" sz="1200" dirty="0" smtClean="0"/>
          </a:p>
          <a:p>
            <a:r>
              <a:rPr lang="en-GB" dirty="0" smtClean="0"/>
              <a:t>This database needs to contain information about their name, exam marks, DOB, exam grades, Whether they need assistance in the exam or not, contact number and email contact.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4725144"/>
          <a:ext cx="8352927" cy="1556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103"/>
                <a:gridCol w="928103"/>
                <a:gridCol w="928103"/>
                <a:gridCol w="928103"/>
                <a:gridCol w="928103"/>
                <a:gridCol w="928103"/>
                <a:gridCol w="928103"/>
                <a:gridCol w="928103"/>
                <a:gridCol w="928103"/>
              </a:tblGrid>
              <a:tr h="612068">
                <a:tc>
                  <a:txBody>
                    <a:bodyPr/>
                    <a:lstStyle/>
                    <a:p>
                      <a:r>
                        <a:rPr lang="en-GB" dirty="0" smtClean="0"/>
                        <a:t>No.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Category + data type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Category + data type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Category + data type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Category + data type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Category + data type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Category + data type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Category + data type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Category + data type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Quick revision: I am assuming that you know this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Print = “Get on with it!”</a:t>
            </a:r>
          </a:p>
          <a:p>
            <a:endParaRPr lang="en-GB" dirty="0" smtClean="0"/>
          </a:p>
          <a:p>
            <a:r>
              <a:rPr lang="en-GB" dirty="0" smtClean="0"/>
              <a:t>3 * 3</a:t>
            </a:r>
          </a:p>
          <a:p>
            <a:r>
              <a:rPr lang="en-GB" dirty="0" smtClean="0"/>
              <a:t>3 / 3</a:t>
            </a:r>
          </a:p>
          <a:p>
            <a:r>
              <a:rPr lang="en-GB" dirty="0" smtClean="0"/>
              <a:t>3 ** 3</a:t>
            </a:r>
          </a:p>
          <a:p>
            <a:r>
              <a:rPr lang="en-GB" dirty="0" smtClean="0"/>
              <a:t>3 + 3</a:t>
            </a:r>
          </a:p>
          <a:p>
            <a:r>
              <a:rPr lang="en-GB" dirty="0" smtClean="0"/>
              <a:t>3 – 3</a:t>
            </a:r>
          </a:p>
          <a:p>
            <a:endParaRPr lang="en-GB" dirty="0" smtClean="0"/>
          </a:p>
          <a:p>
            <a:r>
              <a:rPr lang="en-GB" smtClean="0"/>
              <a:t>Print 3 * 3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Lets do some programming – lets work with some variables and constants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 =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Create some </a:t>
            </a:r>
            <a:r>
              <a:rPr lang="en-GB" u="sng" dirty="0" smtClean="0"/>
              <a:t>simple</a:t>
            </a:r>
            <a:r>
              <a:rPr lang="en-GB" dirty="0" smtClean="0"/>
              <a:t> programs...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 out some maths equations </a:t>
            </a:r>
          </a:p>
          <a:p>
            <a:r>
              <a:rPr lang="en-GB" dirty="0" smtClean="0"/>
              <a:t>Work out VAT(tax) on some items</a:t>
            </a:r>
          </a:p>
          <a:p>
            <a:r>
              <a:rPr lang="en-GB" dirty="0" smtClean="0"/>
              <a:t>Work out area of shapes:</a:t>
            </a:r>
          </a:p>
          <a:p>
            <a:pPr marL="514350" indent="-514350">
              <a:buAutoNum type="arabicPeriod"/>
            </a:pPr>
            <a:r>
              <a:rPr lang="en-GB" dirty="0" smtClean="0"/>
              <a:t>Triangle</a:t>
            </a:r>
          </a:p>
          <a:p>
            <a:pPr marL="514350" indent="-514350">
              <a:buAutoNum type="arabicPeriod"/>
            </a:pPr>
            <a:r>
              <a:rPr lang="en-GB" dirty="0" smtClean="0"/>
              <a:t>Sphere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me a short program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 pieces of programming code (that work) that demonstrate the use of constants and variables.</a:t>
            </a:r>
          </a:p>
          <a:p>
            <a:r>
              <a:rPr lang="en-GB" dirty="0" smtClean="0"/>
              <a:t>Annotate each code to show constants and variables + data types you </a:t>
            </a:r>
            <a:r>
              <a:rPr lang="en-GB" smtClean="0"/>
              <a:t>have assigned. 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What if I wanted to keep lots of data about a particular thing: I could for instance:</a:t>
            </a:r>
          </a:p>
          <a:p>
            <a:endParaRPr lang="en-GB" dirty="0" smtClean="0"/>
          </a:p>
          <a:p>
            <a:r>
              <a:rPr lang="en-GB" dirty="0" err="1" smtClean="0"/>
              <a:t>Name_a</a:t>
            </a:r>
            <a:r>
              <a:rPr lang="en-GB" dirty="0" smtClean="0"/>
              <a:t>  = Bob</a:t>
            </a:r>
          </a:p>
          <a:p>
            <a:r>
              <a:rPr lang="en-GB" dirty="0" err="1" smtClean="0"/>
              <a:t>Name_b</a:t>
            </a:r>
            <a:r>
              <a:rPr lang="en-GB" dirty="0" smtClean="0"/>
              <a:t> = Brenda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But I could store all these names under the banner of a class.</a:t>
            </a:r>
          </a:p>
          <a:p>
            <a:endParaRPr lang="en-GB" dirty="0" smtClean="0"/>
          </a:p>
          <a:p>
            <a:r>
              <a:rPr lang="en-GB" dirty="0" err="1" smtClean="0"/>
              <a:t>mylistexample</a:t>
            </a:r>
            <a:r>
              <a:rPr lang="en-GB" dirty="0" smtClean="0"/>
              <a:t>=["</a:t>
            </a:r>
            <a:r>
              <a:rPr lang="en-GB" dirty="0" err="1" smtClean="0"/>
              <a:t>bob",“Brenda</a:t>
            </a:r>
            <a:r>
              <a:rPr lang="en-GB" dirty="0" smtClean="0"/>
              <a:t>”]</a:t>
            </a:r>
          </a:p>
          <a:p>
            <a:r>
              <a:rPr lang="en-GB" dirty="0" smtClean="0"/>
              <a:t>print </a:t>
            </a:r>
            <a:r>
              <a:rPr lang="en-GB" dirty="0" err="1" smtClean="0"/>
              <a:t>mylistexample</a:t>
            </a:r>
            <a:r>
              <a:rPr lang="en-GB" dirty="0" smtClean="0"/>
              <a:t>[1]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Computer Science 3.1.1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Constants_variables</a:t>
            </a:r>
            <a:r>
              <a:rPr lang="en-GB" dirty="0" smtClean="0"/>
              <a:t> and data types 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GB" dirty="0" smtClean="0"/>
              <a:t>Be able to describe the difference between a constant and a variable.</a:t>
            </a:r>
          </a:p>
          <a:p>
            <a:endParaRPr lang="en-GB" dirty="0" smtClean="0"/>
          </a:p>
          <a:p>
            <a:r>
              <a:rPr lang="en-GB" dirty="0" smtClean="0"/>
              <a:t>To be able to write simple programs using some variables and constants</a:t>
            </a:r>
          </a:p>
          <a:p>
            <a:endParaRPr lang="en-GB" dirty="0" smtClean="0"/>
          </a:p>
          <a:p>
            <a:r>
              <a:rPr lang="en-GB" dirty="0" smtClean="0"/>
              <a:t>To be able to assign some data types to data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have these got in common?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7301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hours in a day</a:t>
            </a:r>
          </a:p>
          <a:p>
            <a:r>
              <a:rPr lang="en-GB" dirty="0" smtClean="0"/>
              <a:t>Days in week</a:t>
            </a:r>
          </a:p>
          <a:p>
            <a:r>
              <a:rPr lang="en-GB" dirty="0" smtClean="0"/>
              <a:t>Grams in a kilogram</a:t>
            </a:r>
          </a:p>
          <a:p>
            <a:r>
              <a:rPr lang="en-GB" dirty="0" smtClean="0"/>
              <a:t>Number of flakes in </a:t>
            </a:r>
            <a:r>
              <a:rPr lang="en-GB" dirty="0" err="1" smtClean="0"/>
              <a:t>Kelloggs</a:t>
            </a:r>
            <a:r>
              <a:rPr lang="en-GB" dirty="0" smtClean="0"/>
              <a:t> cornflakes packet</a:t>
            </a:r>
          </a:p>
          <a:p>
            <a:r>
              <a:rPr lang="en-GB" dirty="0" smtClean="0"/>
              <a:t>Your weight</a:t>
            </a:r>
          </a:p>
          <a:p>
            <a:r>
              <a:rPr lang="en-GB" dirty="0" smtClean="0"/>
              <a:t>Speed of light</a:t>
            </a:r>
          </a:p>
          <a:p>
            <a:r>
              <a:rPr lang="en-GB" dirty="0" smtClean="0"/>
              <a:t>School </a:t>
            </a:r>
            <a:r>
              <a:rPr lang="en-GB" dirty="0" err="1" smtClean="0"/>
              <a:t>attendence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53732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Which are odd ones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out?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terms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280920" cy="310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89269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Constants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Variables</a:t>
                      </a:r>
                      <a:endParaRPr lang="en-GB" sz="2800" dirty="0"/>
                    </a:p>
                  </a:txBody>
                  <a:tcPr/>
                </a:tc>
              </a:tr>
              <a:tr h="221054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Demonstration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Need several volunteers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to pseudo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will be promoting Python as a language to learn</a:t>
            </a:r>
          </a:p>
          <a:p>
            <a:r>
              <a:rPr lang="en-GB" dirty="0" smtClean="0"/>
              <a:t>There are many different languages </a:t>
            </a:r>
          </a:p>
          <a:p>
            <a:r>
              <a:rPr lang="en-GB" dirty="0" smtClean="0"/>
              <a:t>So to help design code in a standard:</a:t>
            </a:r>
          </a:p>
          <a:p>
            <a:r>
              <a:rPr lang="en-GB" dirty="0" smtClean="0"/>
              <a:t>The exam board (AQA) have developed something called </a:t>
            </a:r>
            <a:r>
              <a:rPr lang="en-GB" dirty="0" err="1" smtClean="0"/>
              <a:t>pseudocode</a:t>
            </a:r>
            <a:r>
              <a:rPr lang="en-GB" dirty="0" smtClean="0"/>
              <a:t> which can be used in an exam.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examples...variables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Z = 8</a:t>
            </a:r>
          </a:p>
          <a:p>
            <a:pPr>
              <a:buNone/>
            </a:pPr>
            <a:r>
              <a:rPr lang="en-GB" dirty="0" smtClean="0"/>
              <a:t>Then you could change the variable as we go along in the program</a:t>
            </a:r>
          </a:p>
          <a:p>
            <a:pPr>
              <a:buNone/>
            </a:pPr>
            <a:r>
              <a:rPr lang="en-GB" dirty="0" smtClean="0"/>
              <a:t>Z = Z + 1</a:t>
            </a:r>
          </a:p>
          <a:p>
            <a:pPr>
              <a:buNone/>
            </a:pPr>
            <a:r>
              <a:rPr lang="en-GB" dirty="0" smtClean="0"/>
              <a:t>Z = 5</a:t>
            </a:r>
          </a:p>
          <a:p>
            <a:pPr>
              <a:buNone/>
            </a:pPr>
            <a:r>
              <a:rPr lang="en-GB" dirty="0" smtClean="0"/>
              <a:t>Z = Y +1</a:t>
            </a:r>
          </a:p>
          <a:p>
            <a:pPr>
              <a:buNone/>
            </a:pPr>
            <a:r>
              <a:rPr lang="en-GB" dirty="0" smtClean="0"/>
              <a:t>Y could be another variable in the program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5607" t="26100" r="3438" b="56890"/>
          <a:stretch>
            <a:fillRect/>
          </a:stretch>
        </p:blipFill>
        <p:spPr bwMode="auto">
          <a:xfrm>
            <a:off x="0" y="5301208"/>
            <a:ext cx="9144000" cy="106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terms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59632" y="1700808"/>
          <a:ext cx="6624736" cy="3582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12368"/>
              </a:tblGrid>
              <a:tr h="89269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Iden</a:t>
                      </a:r>
                      <a:r>
                        <a:rPr lang="en-GB" sz="2800" baseline="0" dirty="0" smtClean="0"/>
                        <a:t>tifiers /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aseline="0" dirty="0" smtClean="0"/>
                        <a:t>Assigning</a:t>
                      </a:r>
                    </a:p>
                    <a:p>
                      <a:r>
                        <a:rPr lang="en-GB" sz="2800" baseline="0" dirty="0" smtClean="0"/>
                        <a:t>Assignment</a:t>
                      </a:r>
                      <a:endParaRPr lang="en-GB" sz="2800" dirty="0" smtClean="0"/>
                    </a:p>
                    <a:p>
                      <a:endParaRPr lang="en-GB" sz="2800" dirty="0"/>
                    </a:p>
                  </a:txBody>
                  <a:tcPr/>
                </a:tc>
              </a:tr>
              <a:tr h="221054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3457</TotalTime>
  <Words>483</Words>
  <Application>Microsoft Office PowerPoint</Application>
  <PresentationFormat>On-screen Show (4:3)</PresentationFormat>
  <Paragraphs>102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Revision – Data types</vt:lpstr>
      <vt:lpstr>Computer Science 3.1.1</vt:lpstr>
      <vt:lpstr>Slide 3</vt:lpstr>
      <vt:lpstr>What have these got in common?</vt:lpstr>
      <vt:lpstr>Key terms</vt:lpstr>
      <vt:lpstr>Demonstration</vt:lpstr>
      <vt:lpstr>Introduction to pseudo code</vt:lpstr>
      <vt:lpstr>Some examples...variables</vt:lpstr>
      <vt:lpstr>Key terms</vt:lpstr>
      <vt:lpstr>Quick revision: I am assuming that you know this </vt:lpstr>
      <vt:lpstr>Lets do some programming – lets work with some variables and constants</vt:lpstr>
      <vt:lpstr>Create some simple programs...</vt:lpstr>
      <vt:lpstr>Homework</vt:lpstr>
      <vt:lpstr>Homework</vt:lpstr>
      <vt:lpstr>Slide 15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</dc:title>
  <dc:creator>mhadley</dc:creator>
  <cp:lastModifiedBy>mhadley</cp:lastModifiedBy>
  <cp:revision>246</cp:revision>
  <dcterms:created xsi:type="dcterms:W3CDTF">2013-07-10T09:05:25Z</dcterms:created>
  <dcterms:modified xsi:type="dcterms:W3CDTF">2013-09-24T10:05:07Z</dcterms:modified>
</cp:coreProperties>
</file>