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6" r:id="rId3"/>
    <p:sldId id="262" r:id="rId4"/>
    <p:sldId id="259" r:id="rId5"/>
    <p:sldId id="261" r:id="rId6"/>
    <p:sldId id="267" r:id="rId7"/>
    <p:sldId id="268" r:id="rId8"/>
    <p:sldId id="270" r:id="rId9"/>
    <p:sldId id="271" r:id="rId10"/>
    <p:sldId id="274" r:id="rId11"/>
    <p:sldId id="272" r:id="rId12"/>
    <p:sldId id="258" r:id="rId13"/>
    <p:sldId id="275" r:id="rId14"/>
    <p:sldId id="263" r:id="rId15"/>
    <p:sldId id="264" r:id="rId16"/>
    <p:sldId id="265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62" autoAdjust="0"/>
  </p:normalViewPr>
  <p:slideViewPr>
    <p:cSldViewPr>
      <p:cViewPr varScale="1">
        <p:scale>
          <a:sx n="103" d="100"/>
          <a:sy n="103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455FA-6517-43EE-B8DD-82C9EB61E49A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88800-1C9D-4A4E-B75B-3EE6477E0F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8800-1C9D-4A4E-B75B-3EE6477E0F7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syntax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8800-1C9D-4A4E-B75B-3EE6477E0F7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Runtime error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8800-1C9D-4A4E-B75B-3EE6477E0F7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Runtime error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8800-1C9D-4A4E-B75B-3EE6477E0F7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http://cscircles.cemc.uwaterloo.ca/1e-errors/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8800-1C9D-4A4E-B75B-3EE6477E0F7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Runtime error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8800-1C9D-4A4E-B75B-3EE6477E0F7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Specific to python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8800-1C9D-4A4E-B75B-3EE6477E0F7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ADCE-0C2B-48D1-BF77-4B9FFD9C8D15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zjGgau3iF8&amp;safe=active" TargetMode="External"/><Relationship Id="rId2" Type="http://schemas.openxmlformats.org/officeDocument/2006/relationships/hyperlink" Target="http://www.bbc.co.uk/news/technology-2513709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2116832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Temp = input("What is the temperature in the house?")</a:t>
            </a:r>
          </a:p>
          <a:p>
            <a:pPr>
              <a:buNone/>
            </a:pPr>
            <a:r>
              <a:rPr lang="en-GB" sz="2000" dirty="0" smtClean="0"/>
              <a:t>if (</a:t>
            </a:r>
            <a:r>
              <a:rPr lang="en-GB" sz="2000" dirty="0" err="1" smtClean="0"/>
              <a:t>int</a:t>
            </a:r>
            <a:r>
              <a:rPr lang="en-GB" sz="2000" dirty="0" smtClean="0"/>
              <a:t>(Temp) &lt;= 15):</a:t>
            </a:r>
          </a:p>
          <a:p>
            <a:pPr>
              <a:buNone/>
            </a:pPr>
            <a:r>
              <a:rPr lang="en-GB" sz="2000" dirty="0" smtClean="0"/>
              <a:t>   Print ("The temperature is ", Temp, "degrees. Time to put the heating on")</a:t>
            </a:r>
          </a:p>
          <a:p>
            <a:pPr>
              <a:buNone/>
            </a:pPr>
            <a:r>
              <a:rPr lang="en-GB" sz="2000" dirty="0" smtClean="0"/>
              <a:t>         else:</a:t>
            </a:r>
          </a:p>
          <a:p>
            <a:pPr>
              <a:buNone/>
            </a:pPr>
            <a:r>
              <a:rPr lang="en-GB" sz="2000" dirty="0" smtClean="0"/>
              <a:t>   print "The temperature is ", Temp, "degrees. The heating is going off"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11904" y="1484784"/>
            <a:ext cx="9155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 you pick 3 errors from this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errors?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x = 3</a:t>
            </a:r>
          </a:p>
          <a:p>
            <a:pPr>
              <a:buNone/>
            </a:pPr>
            <a:r>
              <a:rPr lang="fr-FR" dirty="0" smtClean="0"/>
              <a:t>y = 4</a:t>
            </a:r>
          </a:p>
          <a:p>
            <a:pPr>
              <a:buNone/>
            </a:pPr>
            <a:r>
              <a:rPr lang="fr-FR" dirty="0" err="1" smtClean="0"/>
              <a:t>average</a:t>
            </a:r>
            <a:r>
              <a:rPr lang="fr-FR" dirty="0" smtClean="0"/>
              <a:t> = x + y / 2</a:t>
            </a:r>
          </a:p>
          <a:p>
            <a:pPr>
              <a:buNone/>
            </a:pPr>
            <a:r>
              <a:rPr lang="fr-FR" dirty="0" err="1" smtClean="0"/>
              <a:t>print</a:t>
            </a:r>
            <a:r>
              <a:rPr lang="fr-FR" dirty="0" smtClean="0"/>
              <a:t>(</a:t>
            </a:r>
            <a:r>
              <a:rPr lang="fr-FR" dirty="0" err="1" smtClean="0"/>
              <a:t>average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errors?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spam = ['cat', 'dog', 'mouse'] </a:t>
            </a:r>
          </a:p>
          <a:p>
            <a:pPr>
              <a:buNone/>
            </a:pPr>
            <a:r>
              <a:rPr lang="en-GB" dirty="0" smtClean="0"/>
              <a:t>print(spam[6])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Errors in programs and being able to handle them.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Type Error</a:t>
            </a:r>
          </a:p>
          <a:p>
            <a:pPr>
              <a:buNone/>
            </a:pPr>
            <a:r>
              <a:rPr lang="en-GB" dirty="0" smtClean="0"/>
              <a:t>Runtime</a:t>
            </a:r>
          </a:p>
          <a:p>
            <a:pPr>
              <a:buNone/>
            </a:pPr>
            <a:r>
              <a:rPr lang="en-GB" dirty="0" err="1" smtClean="0"/>
              <a:t>NameError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ZeroDivisionError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KeyBoardInterrupt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When a name is used that is not known about (often a variable name that is misspelt</a:t>
            </a:r>
            <a:r>
              <a:rPr lang="en-GB" dirty="0" smtClean="0"/>
              <a:t>).</a:t>
            </a:r>
            <a:endParaRPr lang="en-GB" dirty="0" smtClean="0"/>
          </a:p>
          <a:p>
            <a:r>
              <a:rPr lang="en-GB" dirty="0" smtClean="0"/>
              <a:t>Dividing </a:t>
            </a:r>
            <a:r>
              <a:rPr lang="en-GB" dirty="0"/>
              <a:t>a number by zero. </a:t>
            </a:r>
          </a:p>
          <a:p>
            <a:r>
              <a:rPr lang="en-GB" dirty="0"/>
              <a:t>When a program is interrupted from the keyboard by pressing </a:t>
            </a:r>
            <a:r>
              <a:rPr lang="en-GB" dirty="0" err="1"/>
              <a:t>control+c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 error occurs when the program is running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When </a:t>
            </a:r>
            <a:r>
              <a:rPr lang="en-GB" dirty="0"/>
              <a:t>an operation is attempt that is invalid for that type of data.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Odd task alert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Go away and try to make mistakes: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Make an example of:</a:t>
            </a:r>
          </a:p>
          <a:p>
            <a:pPr>
              <a:buNone/>
            </a:pPr>
            <a:r>
              <a:rPr lang="en-GB" dirty="0" smtClean="0"/>
              <a:t>A runtime error</a:t>
            </a:r>
          </a:p>
          <a:p>
            <a:pPr>
              <a:buNone/>
            </a:pPr>
            <a:r>
              <a:rPr lang="en-GB" dirty="0" smtClean="0"/>
              <a:t>A syntax error</a:t>
            </a:r>
          </a:p>
          <a:p>
            <a:pPr>
              <a:buNone/>
            </a:pPr>
            <a:r>
              <a:rPr lang="en-GB" dirty="0" smtClean="0"/>
              <a:t>A logic error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technique used to test algorithms to see if any logic errors occur when the algorithm is processed.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Testing for errors before and during the coding stages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Testing for errors during the execution of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Breakpoints</a:t>
            </a:r>
          </a:p>
          <a:p>
            <a:r>
              <a:rPr lang="en-GB" dirty="0" smtClean="0"/>
              <a:t>Steps</a:t>
            </a:r>
          </a:p>
          <a:p>
            <a:r>
              <a:rPr lang="en-GB" dirty="0" smtClean="0"/>
              <a:t>Watches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Activity 4.1 and 4.2</a:t>
            </a:r>
          </a:p>
          <a:p>
            <a:endParaRPr lang="en-GB" dirty="0"/>
          </a:p>
          <a:p>
            <a:r>
              <a:rPr lang="en-GB" dirty="0" smtClean="0"/>
              <a:t>4.3</a:t>
            </a:r>
          </a:p>
          <a:p>
            <a:endParaRPr lang="en-GB" dirty="0"/>
          </a:p>
          <a:p>
            <a:r>
              <a:rPr lang="en-GB" dirty="0" smtClean="0"/>
              <a:t>4.4</a:t>
            </a:r>
          </a:p>
          <a:p>
            <a:endParaRPr lang="en-GB" dirty="0"/>
          </a:p>
          <a:p>
            <a:r>
              <a:rPr lang="en-GB" dirty="0" smtClean="0"/>
              <a:t>4.5 and 4.6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21168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2000" dirty="0" smtClean="0"/>
              <a:t>Temp = input("What is the temperature in the house?")</a:t>
            </a:r>
          </a:p>
          <a:p>
            <a:pPr>
              <a:buNone/>
            </a:pPr>
            <a:r>
              <a:rPr lang="en-GB" sz="2000" dirty="0" smtClean="0"/>
              <a:t>if (</a:t>
            </a:r>
            <a:r>
              <a:rPr lang="en-GB" sz="2000" dirty="0" err="1" smtClean="0"/>
              <a:t>int</a:t>
            </a:r>
            <a:r>
              <a:rPr lang="en-GB" sz="2000" dirty="0" smtClean="0"/>
              <a:t>(Temp) &lt;= 15):</a:t>
            </a:r>
          </a:p>
          <a:p>
            <a:pPr>
              <a:buNone/>
            </a:pPr>
            <a:r>
              <a:rPr lang="en-GB" sz="2000" dirty="0" smtClean="0"/>
              <a:t>   </a:t>
            </a:r>
            <a:r>
              <a:rPr lang="en-GB" sz="5400" dirty="0" smtClean="0">
                <a:solidFill>
                  <a:srgbClr val="FF0000"/>
                </a:solidFill>
              </a:rPr>
              <a:t>P</a:t>
            </a:r>
            <a:r>
              <a:rPr lang="en-GB" sz="2000" dirty="0" smtClean="0"/>
              <a:t>rint ("The temperature is ", Temp, "degrees. Time to put the heating on")</a:t>
            </a:r>
          </a:p>
          <a:p>
            <a:pPr>
              <a:buNone/>
            </a:pPr>
            <a:r>
              <a:rPr lang="en-GB" sz="2000" dirty="0" smtClean="0"/>
              <a:t>         else:</a:t>
            </a:r>
          </a:p>
          <a:p>
            <a:pPr>
              <a:buNone/>
            </a:pPr>
            <a:r>
              <a:rPr lang="en-GB" sz="2000" dirty="0" smtClean="0"/>
              <a:t>   print </a:t>
            </a:r>
            <a:r>
              <a:rPr lang="en-GB" sz="5800" dirty="0" smtClean="0">
                <a:solidFill>
                  <a:srgbClr val="FF0000"/>
                </a:solidFill>
              </a:rPr>
              <a:t>(</a:t>
            </a:r>
            <a:r>
              <a:rPr lang="en-GB" sz="2000" dirty="0" smtClean="0"/>
              <a:t>"The temperature is ", Temp, "degrees. The heating is going off“</a:t>
            </a:r>
            <a:r>
              <a:rPr lang="en-GB" sz="7000" dirty="0" smtClean="0">
                <a:solidFill>
                  <a:srgbClr val="FF0000"/>
                </a:solidFill>
              </a:rPr>
              <a:t>)</a:t>
            </a:r>
            <a:endParaRPr lang="en-GB" sz="70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11904" y="1484784"/>
            <a:ext cx="9155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 you pick 3 errors from this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6081" y="5157192"/>
            <a:ext cx="6203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tedious is that?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3933056"/>
            <a:ext cx="360040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2.1.3 Be able to identify differentiate between types of error in programs</a:t>
            </a:r>
          </a:p>
          <a:p>
            <a:r>
              <a:rPr lang="en-GB" dirty="0" smtClean="0"/>
              <a:t>2.1.4 Be able to interpret error messages and identify, locate and fix errors in a program.</a:t>
            </a:r>
          </a:p>
          <a:p>
            <a:r>
              <a:rPr lang="en-GB" dirty="0" smtClean="0"/>
              <a:t>2.1.7 Be able to make effective use of tools offered in an integrated development environment [watcher, break points, single step, step </a:t>
            </a:r>
            <a:r>
              <a:rPr lang="en-GB" dirty="0" err="1" smtClean="0"/>
              <a:t>throughs</a:t>
            </a:r>
            <a:r>
              <a:rPr lang="en-GB" dirty="0" smtClean="0"/>
              <a:t>]</a:t>
            </a:r>
          </a:p>
          <a:p>
            <a:endParaRPr lang="en-GB" dirty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What causes error messages </a:t>
            </a:r>
          </a:p>
          <a:p>
            <a:r>
              <a:rPr lang="en-GB" dirty="0" smtClean="0"/>
              <a:t>All of should be able to recall different error types</a:t>
            </a:r>
          </a:p>
          <a:p>
            <a:r>
              <a:rPr lang="en-GB" dirty="0" smtClean="0"/>
              <a:t>All of you should be able to recall error messages in python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errors...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Making mistakes is okay. It happens all the time!</a:t>
            </a:r>
          </a:p>
          <a:p>
            <a:endParaRPr lang="en-GB" dirty="0"/>
          </a:p>
          <a:p>
            <a:r>
              <a:rPr lang="en-GB" dirty="0" smtClean="0"/>
              <a:t>But you don’t release a game with errors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http://www.bbc.co.uk/news/technology-25137093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http://www.youtube.com/watch?v=9zjGgau3iF8&amp;safe=active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Errors in programs and being able to handle them.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2797771"/>
          </a:xfrm>
        </p:spPr>
        <p:txBody>
          <a:bodyPr>
            <a:noAutofit/>
          </a:bodyPr>
          <a:lstStyle/>
          <a:p>
            <a:r>
              <a:rPr lang="en-GB" sz="6000" dirty="0" smtClean="0"/>
              <a:t>Logic</a:t>
            </a:r>
          </a:p>
          <a:p>
            <a:r>
              <a:rPr lang="en-GB" sz="6000" dirty="0" smtClean="0"/>
              <a:t>Syntax</a:t>
            </a:r>
          </a:p>
          <a:p>
            <a:r>
              <a:rPr lang="en-GB" sz="6000" dirty="0" smtClean="0"/>
              <a:t>Runtime</a:t>
            </a:r>
            <a:endParaRPr lang="en-GB" sz="6000" dirty="0"/>
          </a:p>
        </p:txBody>
      </p:sp>
      <p:sp>
        <p:nvSpPr>
          <p:cNvPr id="4" name="Rectangle 3"/>
          <p:cNvSpPr/>
          <p:nvPr/>
        </p:nvSpPr>
        <p:spPr>
          <a:xfrm>
            <a:off x="598622" y="1484784"/>
            <a:ext cx="79348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There are basically 3 types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error…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Errors in programs and being able to handle them.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An error in the design of the program, wrong programming or wrong logic. (May not produce an error – just wrong outcome) often no obvious </a:t>
            </a:r>
            <a:r>
              <a:rPr lang="en-GB" dirty="0" smtClean="0"/>
              <a:t>error is </a:t>
            </a:r>
            <a:r>
              <a:rPr lang="en-GB" smtClean="0"/>
              <a:t>flagged up</a:t>
            </a:r>
            <a:endParaRPr lang="en-GB" dirty="0" smtClean="0"/>
          </a:p>
          <a:p>
            <a:r>
              <a:rPr lang="en-GB" dirty="0" smtClean="0"/>
              <a:t>Often due to mistake in the algorithm or wrong data type.</a:t>
            </a:r>
          </a:p>
          <a:p>
            <a:r>
              <a:rPr lang="en-GB" dirty="0" smtClean="0"/>
              <a:t>Format errors failing to follow the grammar rules of the programming language used.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errors?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print hello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errors?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Name = 'Al' </a:t>
            </a:r>
          </a:p>
          <a:p>
            <a:pPr>
              <a:buNone/>
            </a:pPr>
            <a:r>
              <a:rPr lang="en-GB" dirty="0" smtClean="0"/>
              <a:t>print(‘You can call me ' + name)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errors?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spam = 'THIS IS IN LOWERCASE.'</a:t>
            </a:r>
          </a:p>
          <a:p>
            <a:pPr>
              <a:buNone/>
            </a:pPr>
            <a:r>
              <a:rPr lang="en-GB" dirty="0" smtClean="0"/>
              <a:t>spam = </a:t>
            </a:r>
            <a:r>
              <a:rPr lang="en-GB" dirty="0" err="1" smtClean="0"/>
              <a:t>spam.lowerr</a:t>
            </a:r>
            <a:r>
              <a:rPr lang="en-GB" dirty="0" smtClean="0"/>
              <a:t>()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583</Words>
  <Application>Microsoft Office PowerPoint</Application>
  <PresentationFormat>On-screen Show (4:3)</PresentationFormat>
  <Paragraphs>105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Starter</vt:lpstr>
      <vt:lpstr>Starter</vt:lpstr>
      <vt:lpstr>Lesson Outcomes</vt:lpstr>
      <vt:lpstr>Making errors...</vt:lpstr>
      <vt:lpstr>Errors in programs and being able to handle them.</vt:lpstr>
      <vt:lpstr>Errors in programs and being able to handle them.</vt:lpstr>
      <vt:lpstr>What errors?</vt:lpstr>
      <vt:lpstr>What errors?</vt:lpstr>
      <vt:lpstr>What errors?</vt:lpstr>
      <vt:lpstr>What errors?</vt:lpstr>
      <vt:lpstr>What errors?</vt:lpstr>
      <vt:lpstr>Errors in programs and being able to handle them.</vt:lpstr>
      <vt:lpstr>Odd task alert</vt:lpstr>
      <vt:lpstr>Trace Table</vt:lpstr>
      <vt:lpstr>Testing for errors before and during the coding stages</vt:lpstr>
      <vt:lpstr>Testing for errors during the execution of code</vt:lpstr>
      <vt:lpstr>Slide 17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mhadley</dc:creator>
  <cp:lastModifiedBy>mhadley</cp:lastModifiedBy>
  <cp:revision>4</cp:revision>
  <dcterms:created xsi:type="dcterms:W3CDTF">2013-12-02T16:11:51Z</dcterms:created>
  <dcterms:modified xsi:type="dcterms:W3CDTF">2013-12-03T12:37:17Z</dcterms:modified>
</cp:coreProperties>
</file>