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256" r:id="rId3"/>
    <p:sldId id="258" r:id="rId4"/>
    <p:sldId id="268" r:id="rId5"/>
    <p:sldId id="273" r:id="rId6"/>
    <p:sldId id="287" r:id="rId7"/>
    <p:sldId id="269" r:id="rId8"/>
    <p:sldId id="270" r:id="rId9"/>
    <p:sldId id="277" r:id="rId10"/>
    <p:sldId id="278" r:id="rId11"/>
    <p:sldId id="279" r:id="rId12"/>
    <p:sldId id="280" r:id="rId13"/>
    <p:sldId id="281" r:id="rId14"/>
    <p:sldId id="282" r:id="rId15"/>
    <p:sldId id="275" r:id="rId16"/>
    <p:sldId id="286" r:id="rId17"/>
    <p:sldId id="289" r:id="rId18"/>
    <p:sldId id="272" r:id="rId19"/>
    <p:sldId id="284" r:id="rId20"/>
    <p:sldId id="290" r:id="rId21"/>
    <p:sldId id="283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987" autoAdjust="0"/>
  </p:normalViewPr>
  <p:slideViewPr>
    <p:cSldViewPr>
      <p:cViewPr>
        <p:scale>
          <a:sx n="50" d="100"/>
          <a:sy n="50" d="100"/>
        </p:scale>
        <p:origin x="-17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817B2-06A6-45F7-A568-07C8B6F070B0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58CB9-8CAC-42F2-87E8-5E88EAEA8C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Iteration is where</a:t>
            </a:r>
            <a:r>
              <a:rPr lang="en-GB" baseline="0" dirty="0" smtClean="0"/>
              <a:t> a statement is executed in a loop until the program reaches a certain state of the intended have been applied to every data element in an array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While, repeat, for or do...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Quick if guessing</a:t>
            </a:r>
            <a:r>
              <a:rPr lang="en-GB" baseline="0" dirty="0" smtClean="0"/>
              <a:t> game with one chance: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</a:t>
            </a:r>
            <a:r>
              <a:rPr lang="en-GB" baseline="0" dirty="0" smtClean="0"/>
              <a:t> here is a short program that mimics the trials of having a toddler – simulates a typical conversation with a 3 year old...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guess = input("Make a guess")</a:t>
            </a:r>
          </a:p>
          <a:p>
            <a:r>
              <a:rPr lang="en-GB" dirty="0" smtClean="0"/>
              <a:t>Guesses = 10</a:t>
            </a:r>
          </a:p>
          <a:p>
            <a:r>
              <a:rPr lang="en-GB" dirty="0" smtClean="0"/>
              <a:t>while guess != "computer":</a:t>
            </a:r>
          </a:p>
          <a:p>
            <a:r>
              <a:rPr lang="en-GB" dirty="0" smtClean="0"/>
              <a:t>    guess = input("Guess again")</a:t>
            </a:r>
          </a:p>
          <a:p>
            <a:r>
              <a:rPr lang="en-GB" dirty="0" smtClean="0"/>
              <a:t>    Guesses = Guesses - 1</a:t>
            </a:r>
          </a:p>
          <a:p>
            <a:r>
              <a:rPr lang="en-GB" dirty="0" smtClean="0"/>
              <a:t>    if Guesses == 0:</a:t>
            </a:r>
          </a:p>
          <a:p>
            <a:r>
              <a:rPr lang="en-GB" dirty="0" smtClean="0"/>
              <a:t>        print ("out of guesses")</a:t>
            </a:r>
          </a:p>
          <a:p>
            <a:r>
              <a:rPr lang="en-GB" dirty="0" smtClean="0"/>
              <a:t>        break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 ("Winner")</a:t>
            </a:r>
          </a:p>
          <a:p>
            <a:endParaRPr lang="en-GB" dirty="0" smtClean="0"/>
          </a:p>
          <a:p>
            <a:r>
              <a:rPr lang="en-GB" dirty="0" smtClean="0"/>
              <a:t>input("\n\</a:t>
            </a:r>
            <a:r>
              <a:rPr lang="en-GB" dirty="0" err="1" smtClean="0"/>
              <a:t>nPress</a:t>
            </a:r>
            <a:r>
              <a:rPr lang="en-GB" dirty="0" smtClean="0"/>
              <a:t> any key to continue\n\n")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countdown=99</a:t>
            </a:r>
          </a:p>
          <a:p>
            <a:r>
              <a:rPr lang="en-GB" dirty="0" smtClean="0"/>
              <a:t>while countdown != 0:</a:t>
            </a:r>
          </a:p>
          <a:p>
            <a:r>
              <a:rPr lang="en-GB" dirty="0" smtClean="0"/>
              <a:t>    print ("There are ",countdown," bottles of beer on the wall", </a:t>
            </a:r>
            <a:r>
              <a:rPr lang="en-GB" dirty="0" err="1" smtClean="0"/>
              <a:t>countdown,"bottles</a:t>
            </a:r>
            <a:r>
              <a:rPr lang="en-GB" dirty="0" smtClean="0"/>
              <a:t> of beer")</a:t>
            </a:r>
          </a:p>
          <a:p>
            <a:r>
              <a:rPr lang="en-GB" dirty="0" smtClean="0"/>
              <a:t>    countdown = countdown - 1</a:t>
            </a:r>
          </a:p>
          <a:p>
            <a:r>
              <a:rPr lang="en-GB" dirty="0" smtClean="0"/>
              <a:t>print </a:t>
            </a:r>
            <a:r>
              <a:rPr lang="en-GB" smtClean="0"/>
              <a:t>("</a:t>
            </a:r>
            <a:r>
              <a:rPr lang="en-GB" smtClean="0"/>
              <a:t>They </a:t>
            </a:r>
            <a:r>
              <a:rPr lang="en-GB" dirty="0" smtClean="0"/>
              <a:t>are all smashed")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“Are you a girl?”</a:t>
            </a:r>
          </a:p>
          <a:p>
            <a:endParaRPr lang="en-GB" dirty="0" smtClean="0"/>
          </a:p>
          <a:p>
            <a:r>
              <a:rPr lang="en-GB" dirty="0" smtClean="0"/>
              <a:t>Carry</a:t>
            </a:r>
            <a:r>
              <a:rPr lang="en-GB" baseline="0" dirty="0" smtClean="0"/>
              <a:t> on going until it is complete.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month = '</a:t>
            </a:r>
            <a:r>
              <a:rPr lang="en-GB" dirty="0" err="1" smtClean="0"/>
              <a:t>september</a:t>
            </a:r>
            <a:r>
              <a:rPr lang="en-GB" dirty="0" smtClean="0"/>
              <a:t>'</a:t>
            </a:r>
          </a:p>
          <a:p>
            <a:r>
              <a:rPr lang="en-GB" dirty="0" smtClean="0"/>
              <a:t>for letter in month:</a:t>
            </a:r>
          </a:p>
          <a:p>
            <a:r>
              <a:rPr lang="en-GB" dirty="0" smtClean="0"/>
              <a:t>    print(letter)</a:t>
            </a:r>
          </a:p>
          <a:p>
            <a:endParaRPr lang="en-GB" dirty="0" smtClean="0"/>
          </a:p>
          <a:p>
            <a:r>
              <a:rPr lang="en-GB" dirty="0" smtClean="0"/>
              <a:t>N = </a:t>
            </a:r>
            <a:r>
              <a:rPr lang="en-GB" dirty="0" err="1" smtClean="0"/>
              <a:t>int</a:t>
            </a:r>
            <a:r>
              <a:rPr lang="en-GB" dirty="0" smtClean="0"/>
              <a:t>(input("people"))</a:t>
            </a:r>
          </a:p>
          <a:p>
            <a:r>
              <a:rPr lang="en-GB" dirty="0" smtClean="0"/>
              <a:t>for a in range(N):</a:t>
            </a:r>
          </a:p>
          <a:p>
            <a:r>
              <a:rPr lang="en-GB" dirty="0" smtClean="0"/>
              <a:t>    print(a)</a:t>
            </a:r>
          </a:p>
          <a:p>
            <a:endParaRPr lang="en-GB" dirty="0" smtClean="0"/>
          </a:p>
          <a:p>
            <a:r>
              <a:rPr lang="en-GB" dirty="0" smtClean="0"/>
              <a:t>a = "password"</a:t>
            </a:r>
          </a:p>
          <a:p>
            <a:r>
              <a:rPr lang="en-GB" dirty="0" smtClean="0"/>
              <a:t>for x in a:</a:t>
            </a:r>
          </a:p>
          <a:p>
            <a:r>
              <a:rPr lang="en-GB" dirty="0" smtClean="0"/>
              <a:t>    print (0)</a:t>
            </a:r>
          </a:p>
          <a:p>
            <a:endParaRPr lang="en-GB" dirty="0" smtClean="0"/>
          </a:p>
          <a:p>
            <a:r>
              <a:rPr lang="en-GB" dirty="0" smtClean="0"/>
              <a:t>sum = 0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range(10):</a:t>
            </a:r>
          </a:p>
          <a:p>
            <a:r>
              <a:rPr lang="en-GB" dirty="0" smtClean="0"/>
              <a:t>    sum = </a:t>
            </a:r>
            <a:r>
              <a:rPr lang="en-GB" dirty="0" err="1" smtClean="0"/>
              <a:t>sum+i</a:t>
            </a:r>
            <a:endParaRPr lang="en-GB" dirty="0" smtClean="0"/>
          </a:p>
          <a:p>
            <a:r>
              <a:rPr lang="en-GB" dirty="0" smtClean="0"/>
              <a:t>    print(sum)</a:t>
            </a:r>
          </a:p>
          <a:p>
            <a:endParaRPr lang="en-GB" dirty="0" smtClean="0"/>
          </a:p>
          <a:p>
            <a:r>
              <a:rPr lang="en-GB" dirty="0" smtClean="0"/>
              <a:t>message = input("Enter a message: ")</a:t>
            </a:r>
          </a:p>
          <a:p>
            <a:r>
              <a:rPr lang="en-GB" dirty="0" err="1" smtClean="0"/>
              <a:t>new_message</a:t>
            </a:r>
            <a:r>
              <a:rPr lang="en-GB" dirty="0" smtClean="0"/>
              <a:t> = ""</a:t>
            </a:r>
          </a:p>
          <a:p>
            <a:r>
              <a:rPr lang="en-GB" dirty="0" smtClean="0"/>
              <a:t>VOWELS = "</a:t>
            </a:r>
            <a:r>
              <a:rPr lang="en-GB" dirty="0" err="1" smtClean="0"/>
              <a:t>aeiou</a:t>
            </a:r>
            <a:r>
              <a:rPr lang="en-GB" dirty="0" smtClean="0"/>
              <a:t>"</a:t>
            </a:r>
          </a:p>
          <a:p>
            <a:r>
              <a:rPr lang="en-GB" dirty="0" smtClean="0"/>
              <a:t>print()</a:t>
            </a:r>
          </a:p>
          <a:p>
            <a:r>
              <a:rPr lang="en-GB" dirty="0" smtClean="0"/>
              <a:t>for letter in message:</a:t>
            </a:r>
          </a:p>
          <a:p>
            <a:r>
              <a:rPr lang="en-GB" dirty="0" smtClean="0"/>
              <a:t>    if </a:t>
            </a:r>
            <a:r>
              <a:rPr lang="en-GB" dirty="0" err="1" smtClean="0"/>
              <a:t>letter.lower</a:t>
            </a:r>
            <a:r>
              <a:rPr lang="en-GB" dirty="0" smtClean="0"/>
              <a:t>() not in VOWELS:</a:t>
            </a:r>
          </a:p>
          <a:p>
            <a:r>
              <a:rPr lang="en-GB" dirty="0" smtClean="0"/>
              <a:t>        </a:t>
            </a:r>
            <a:r>
              <a:rPr lang="en-GB" dirty="0" err="1" smtClean="0"/>
              <a:t>new_message</a:t>
            </a:r>
            <a:r>
              <a:rPr lang="en-GB" dirty="0" smtClean="0"/>
              <a:t> += letter</a:t>
            </a:r>
          </a:p>
          <a:p>
            <a:r>
              <a:rPr lang="en-GB" dirty="0" smtClean="0"/>
              <a:t>        print("A new string has been created:", </a:t>
            </a:r>
            <a:r>
              <a:rPr lang="en-GB" dirty="0" err="1" smtClean="0"/>
              <a:t>new_message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print("\</a:t>
            </a:r>
            <a:r>
              <a:rPr lang="en-GB" dirty="0" err="1" smtClean="0"/>
              <a:t>nYour</a:t>
            </a:r>
            <a:r>
              <a:rPr lang="en-GB" dirty="0" smtClean="0"/>
              <a:t> message without vowels is:", </a:t>
            </a:r>
            <a:r>
              <a:rPr lang="en-GB" dirty="0" err="1" smtClean="0"/>
              <a:t>new_message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input("\n\</a:t>
            </a:r>
            <a:r>
              <a:rPr lang="en-GB" dirty="0" err="1" smtClean="0"/>
              <a:t>nPress</a:t>
            </a:r>
            <a:r>
              <a:rPr lang="en-GB" dirty="0" smtClean="0"/>
              <a:t> the enter key to exit.")</a:t>
            </a:r>
          </a:p>
          <a:p>
            <a:endParaRPr lang="en-GB" dirty="0" smtClean="0"/>
          </a:p>
          <a:p>
            <a:r>
              <a:rPr lang="en-GB" dirty="0" smtClean="0"/>
              <a:t>for letters in ("Cheese"):</a:t>
            </a:r>
          </a:p>
          <a:p>
            <a:r>
              <a:rPr lang="en-GB" dirty="0" smtClean="0"/>
              <a:t>    print(letters)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# some sample FOR loops</a:t>
            </a:r>
          </a:p>
          <a:p>
            <a:r>
              <a:rPr lang="en-GB" dirty="0" smtClean="0"/>
              <a:t>print ("\</a:t>
            </a:r>
            <a:r>
              <a:rPr lang="en-GB" dirty="0" err="1" smtClean="0"/>
              <a:t>nCounting</a:t>
            </a:r>
            <a:r>
              <a:rPr lang="en-GB" dirty="0" smtClean="0"/>
              <a:t>")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range(10):</a:t>
            </a:r>
          </a:p>
          <a:p>
            <a:r>
              <a:rPr lang="en-GB" dirty="0" smtClean="0"/>
              <a:t>    print (</a:t>
            </a:r>
            <a:r>
              <a:rPr lang="en-GB" dirty="0" err="1" smtClean="0"/>
              <a:t>i</a:t>
            </a:r>
            <a:r>
              <a:rPr lang="en-GB" dirty="0" smtClean="0"/>
              <a:t>, end="  ")</a:t>
            </a:r>
          </a:p>
          <a:p>
            <a:endParaRPr lang="en-GB" dirty="0" smtClean="0"/>
          </a:p>
          <a:p>
            <a:r>
              <a:rPr lang="en-GB" dirty="0" smtClean="0"/>
              <a:t>print ("\</a:t>
            </a:r>
            <a:r>
              <a:rPr lang="en-GB" dirty="0" err="1" smtClean="0"/>
              <a:t>ncounting</a:t>
            </a:r>
            <a:r>
              <a:rPr lang="en-GB" dirty="0" smtClean="0"/>
              <a:t> by fives:")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range(0, 50, 5):</a:t>
            </a:r>
          </a:p>
          <a:p>
            <a:r>
              <a:rPr lang="en-GB" dirty="0" smtClean="0"/>
              <a:t>    print (</a:t>
            </a:r>
            <a:r>
              <a:rPr lang="en-GB" dirty="0" err="1" smtClean="0"/>
              <a:t>i</a:t>
            </a:r>
            <a:r>
              <a:rPr lang="en-GB" dirty="0" smtClean="0"/>
              <a:t>, end="  ")</a:t>
            </a:r>
          </a:p>
          <a:p>
            <a:endParaRPr lang="en-GB" dirty="0" smtClean="0"/>
          </a:p>
          <a:p>
            <a:r>
              <a:rPr lang="en-GB" dirty="0" smtClean="0"/>
              <a:t>print ("\</a:t>
            </a:r>
            <a:r>
              <a:rPr lang="en-GB" dirty="0" err="1" smtClean="0"/>
              <a:t>nCounting</a:t>
            </a:r>
            <a:r>
              <a:rPr lang="en-GB" dirty="0" smtClean="0"/>
              <a:t> backwards:")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range(10, 0, -1):</a:t>
            </a:r>
          </a:p>
          <a:p>
            <a:r>
              <a:rPr lang="en-GB" dirty="0" smtClean="0"/>
              <a:t>    print (</a:t>
            </a:r>
            <a:r>
              <a:rPr lang="en-GB" dirty="0" err="1" smtClean="0"/>
              <a:t>i</a:t>
            </a:r>
            <a:r>
              <a:rPr lang="en-GB" dirty="0" smtClean="0"/>
              <a:t>, end=" 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sampleList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[1,2,3,4,5,6,7,8]</a:t>
            </a:r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in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sampleList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print (a) # now get them to change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the numbers in the array</a:t>
            </a:r>
          </a:p>
          <a:p>
            <a:pPr fontAlgn="base"/>
            <a:endParaRPr lang="en-GB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('cat', 'dog', 'frog')</a:t>
            </a:r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x in a:</a:t>
            </a:r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print (x,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Quick if guessing</a:t>
            </a:r>
            <a:r>
              <a:rPr lang="en-GB" baseline="0" dirty="0" smtClean="0"/>
              <a:t> game with one chance: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5688632"/>
          </a:xfrm>
        </p:spPr>
        <p:txBody>
          <a:bodyPr/>
          <a:lstStyle/>
          <a:p>
            <a:r>
              <a:rPr lang="en-GB" dirty="0" smtClean="0"/>
              <a:t>Keyword starter...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/>
          <a:lstStyle/>
          <a:p>
            <a:r>
              <a:rPr lang="en-GB" dirty="0" smtClean="0"/>
              <a:t>Some simple examples:</a:t>
            </a:r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9784" y="2636912"/>
            <a:ext cx="838248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 able to explain what the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FOR loop does…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 minutes…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Cast your mind back to lessons on data structures?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talked about arranging data so that it can be manipulated all in one go...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Lists making programming simpler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042792" cy="4781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21396"/>
                <a:gridCol w="2021396"/>
              </a:tblGrid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Student name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Fees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Michelle Wilson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320.00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Jack Potter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465.50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Zak</a:t>
                      </a:r>
                      <a:r>
                        <a:rPr lang="en-GB" sz="2800" baseline="0" dirty="0" smtClean="0"/>
                        <a:t> Roles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27.55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Kerry Spear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762.90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2420888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table on the left can be structured as an array on the right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516216" y="1628800"/>
          <a:ext cx="2304256" cy="4781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/>
              </a:tblGrid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</a:t>
                      </a:r>
                      <a:r>
                        <a:rPr lang="en-GB" sz="2800" baseline="0" dirty="0" smtClean="0"/>
                        <a:t> Array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S(1)</a:t>
                      </a:r>
                      <a:r>
                        <a:rPr lang="en-GB" sz="2800" baseline="0" dirty="0" smtClean="0"/>
                        <a:t> = 320.00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S(2) = 465.50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S(3) = 27.55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S(4) = 762.90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Lists making programming simpler 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23528" y="1484784"/>
          <a:ext cx="2304256" cy="4781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/>
              </a:tblGrid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</a:t>
                      </a:r>
                      <a:r>
                        <a:rPr lang="en-GB" sz="2800" baseline="0" dirty="0" smtClean="0"/>
                        <a:t> Array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S(1)</a:t>
                      </a:r>
                      <a:r>
                        <a:rPr lang="en-GB" sz="2800" baseline="0" dirty="0" smtClean="0"/>
                        <a:t> = 320.00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S(2) = 465.50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S(3) = 27.55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S(4) = 762.90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99792" y="1484784"/>
            <a:ext cx="5987008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So Michelle Wilson can be referred to as S(1) which equals 320.00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We could loop through the array and update the fees for all students.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FOR Index = 1 TO 200 DO</a:t>
            </a:r>
          </a:p>
          <a:p>
            <a:pPr>
              <a:buNone/>
            </a:pPr>
            <a:r>
              <a:rPr lang="en-GB" dirty="0" smtClean="0"/>
              <a:t>S(index) = S(Index) + 150.55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It saves writing 200 statements and declaring variables for each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loops in lists /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FOR loops can loop through a list or a string and return information or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Very similar to an IF statement</a:t>
            </a:r>
          </a:p>
          <a:p>
            <a:endParaRPr lang="en-GB" dirty="0"/>
          </a:p>
          <a:p>
            <a:r>
              <a:rPr lang="en-GB" dirty="0" smtClean="0"/>
              <a:t>If it is true it executes a block of program</a:t>
            </a:r>
          </a:p>
          <a:p>
            <a:r>
              <a:rPr lang="en-GB" dirty="0" smtClean="0"/>
              <a:t>If it is false it will execute something else</a:t>
            </a:r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it is true it executes a block of program</a:t>
            </a:r>
          </a:p>
          <a:p>
            <a:r>
              <a:rPr lang="en-GB" dirty="0" smtClean="0"/>
              <a:t>It will continue to test until it is false.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3861048"/>
            <a:ext cx="1872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210" y="1916832"/>
            <a:ext cx="686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recap – IF, Else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Python:</a:t>
            </a:r>
          </a:p>
          <a:p>
            <a:endParaRPr lang="en-GB" dirty="0"/>
          </a:p>
          <a:p>
            <a:r>
              <a:rPr lang="en-GB" dirty="0" smtClean="0"/>
              <a:t>Create a quick guessing game:</a:t>
            </a:r>
          </a:p>
          <a:p>
            <a:pPr>
              <a:buNone/>
            </a:pPr>
            <a:r>
              <a:rPr lang="en-GB" dirty="0" smtClean="0"/>
              <a:t>A player has to make a guess as to answer = “computer” and if they get it right print “correct” if they get it wrong print “wrong answer”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1840" y="5589240"/>
            <a:ext cx="5660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is the fastest?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recap – IF, Else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Using Python:</a:t>
            </a:r>
          </a:p>
          <a:p>
            <a:endParaRPr lang="en-GB" dirty="0"/>
          </a:p>
          <a:p>
            <a:r>
              <a:rPr lang="en-GB" dirty="0" smtClean="0"/>
              <a:t>Create a quick guessing game: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answer = "computer"</a:t>
            </a:r>
          </a:p>
          <a:p>
            <a:pPr>
              <a:buNone/>
            </a:pPr>
            <a:r>
              <a:rPr lang="en-GB" b="1" dirty="0" smtClean="0"/>
              <a:t>print ("Guess what I am thinking about")</a:t>
            </a:r>
          </a:p>
          <a:p>
            <a:pPr>
              <a:buNone/>
            </a:pPr>
            <a:r>
              <a:rPr lang="en-GB" b="1" dirty="0" smtClean="0"/>
              <a:t>guess = input("Have a guess...")</a:t>
            </a:r>
          </a:p>
          <a:p>
            <a:pPr>
              <a:buNone/>
            </a:pPr>
            <a:r>
              <a:rPr lang="en-GB" b="1" dirty="0" smtClean="0"/>
              <a:t>if guess != "computer":</a:t>
            </a:r>
          </a:p>
          <a:p>
            <a:pPr>
              <a:buNone/>
            </a:pPr>
            <a:r>
              <a:rPr lang="en-GB" b="1" dirty="0" smtClean="0"/>
              <a:t>    print("wrong answer")</a:t>
            </a:r>
          </a:p>
          <a:p>
            <a:pPr>
              <a:buNone/>
            </a:pPr>
            <a:r>
              <a:rPr lang="en-GB" b="1" dirty="0" smtClean="0"/>
              <a:t>else:</a:t>
            </a:r>
          </a:p>
          <a:p>
            <a:pPr>
              <a:buNone/>
            </a:pPr>
            <a:r>
              <a:rPr lang="en-GB" b="1" dirty="0" smtClean="0"/>
              <a:t>    print("correct")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2732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4800" dirty="0" smtClean="0"/>
              <a:t>response = ""</a:t>
            </a:r>
          </a:p>
          <a:p>
            <a:pPr>
              <a:buNone/>
            </a:pPr>
            <a:r>
              <a:rPr lang="en-GB" sz="4800" dirty="0" smtClean="0"/>
              <a:t>while response != "Because":</a:t>
            </a:r>
          </a:p>
          <a:p>
            <a:pPr>
              <a:buNone/>
            </a:pPr>
            <a:r>
              <a:rPr lang="en-GB" sz="4800" dirty="0" smtClean="0"/>
              <a:t>    response = input("Why?")</a:t>
            </a:r>
          </a:p>
          <a:p>
            <a:pPr>
              <a:buNone/>
            </a:pPr>
            <a:r>
              <a:rPr lang="en-GB" sz="4800" dirty="0" smtClean="0"/>
              <a:t>print ("Oh. Okay.")</a:t>
            </a:r>
            <a:endParaRPr lang="en-GB" sz="4800" dirty="0"/>
          </a:p>
        </p:txBody>
      </p:sp>
      <p:sp>
        <p:nvSpPr>
          <p:cNvPr id="4" name="Rectangle 3"/>
          <p:cNvSpPr/>
          <p:nvPr/>
        </p:nvSpPr>
        <p:spPr>
          <a:xfrm>
            <a:off x="755576" y="692696"/>
            <a:ext cx="7688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three year old simulator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504056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guess = input("Make a guess")</a:t>
            </a:r>
          </a:p>
          <a:p>
            <a:r>
              <a:rPr lang="en-GB" dirty="0" smtClean="0"/>
              <a:t>Guesses = 10</a:t>
            </a:r>
          </a:p>
          <a:p>
            <a:r>
              <a:rPr lang="en-GB" dirty="0" smtClean="0"/>
              <a:t>while guess != “computer":</a:t>
            </a:r>
          </a:p>
          <a:p>
            <a:r>
              <a:rPr lang="en-GB" dirty="0" smtClean="0"/>
              <a:t>    guess = input("Guess again")</a:t>
            </a:r>
          </a:p>
          <a:p>
            <a:r>
              <a:rPr lang="en-GB" dirty="0" smtClean="0"/>
              <a:t>    Guesses = Guesses - 1</a:t>
            </a:r>
          </a:p>
          <a:p>
            <a:r>
              <a:rPr lang="en-GB" dirty="0" smtClean="0"/>
              <a:t>    if Guesses == 0:</a:t>
            </a:r>
          </a:p>
          <a:p>
            <a:r>
              <a:rPr lang="en-GB" dirty="0" smtClean="0"/>
              <a:t>        print ("out of guesses")</a:t>
            </a:r>
          </a:p>
          <a:p>
            <a:r>
              <a:rPr lang="en-GB" dirty="0" smtClean="0"/>
              <a:t>        break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 ("Winner")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87624" y="404664"/>
            <a:ext cx="6705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PIMP my IF, ELSE game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4293096"/>
            <a:ext cx="42119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 want to be able to add functionality by allowing a number of guesses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3.1.3 Program Flow control_3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Structured programming – </a:t>
            </a:r>
          </a:p>
          <a:p>
            <a:r>
              <a:rPr lang="en-GB" u="sng" dirty="0" smtClean="0"/>
              <a:t>ITERATION</a:t>
            </a:r>
            <a:r>
              <a:rPr lang="en-GB" dirty="0" smtClean="0"/>
              <a:t> in greater detail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9784" y="2636912"/>
            <a:ext cx="838248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 able to explain what the </a:t>
            </a:r>
          </a:p>
          <a:p>
            <a:pPr algn="ctr"/>
            <a:r>
              <a:rPr lang="en-US" sz="54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WHILE 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loop does…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 minutes…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99 Bottles of Beer on the wall</a:t>
            </a:r>
            <a:endParaRPr lang="en-GB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via </a:t>
            </a:r>
            <a:r>
              <a:rPr lang="en-GB" dirty="0" err="1" smtClean="0"/>
              <a:t>pseudocode</a:t>
            </a:r>
            <a:r>
              <a:rPr lang="en-GB" dirty="0" smtClean="0"/>
              <a:t> + flowchart</a:t>
            </a:r>
          </a:p>
          <a:p>
            <a:endParaRPr lang="en-GB" dirty="0" smtClean="0"/>
          </a:p>
          <a:p>
            <a:r>
              <a:rPr lang="en-GB" dirty="0" smtClean="0"/>
              <a:t>A short program that mimics the song 99 bottles of beer on the wall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 l="48722" t="10035" r="1666" b="37046"/>
          <a:stretch>
            <a:fillRect/>
          </a:stretch>
        </p:blipFill>
        <p:spPr bwMode="auto">
          <a:xfrm>
            <a:off x="35496" y="476672"/>
            <a:ext cx="907300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able to describe the basic building blocks of coded solutions in particular – ITERATION</a:t>
            </a:r>
          </a:p>
          <a:p>
            <a:r>
              <a:rPr lang="en-GB" dirty="0" smtClean="0"/>
              <a:t>Be able to trace and describe a flowchart and annotate it.</a:t>
            </a:r>
          </a:p>
          <a:p>
            <a:r>
              <a:rPr lang="en-GB" dirty="0" smtClean="0"/>
              <a:t> To be able to explain the purpose and use of the FOR loop</a:t>
            </a:r>
          </a:p>
          <a:p>
            <a:r>
              <a:rPr lang="en-GB" dirty="0" smtClean="0"/>
              <a:t>To be able to explain the purpose and use of the WHILE loop</a:t>
            </a:r>
          </a:p>
          <a:p>
            <a:r>
              <a:rPr lang="en-GB" dirty="0" smtClean="0"/>
              <a:t>Be able to plan iteration using </a:t>
            </a:r>
            <a:r>
              <a:rPr lang="en-GB" dirty="0" err="1" smtClean="0"/>
              <a:t>pseudocode</a:t>
            </a:r>
            <a:r>
              <a:rPr lang="en-GB" dirty="0" smtClean="0"/>
              <a:t> and flowcharts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GB" dirty="0" smtClean="0"/>
              <a:t>Go on – what is it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51920" y="2204864"/>
            <a:ext cx="137249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Ask a question: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2843808" y="1412776"/>
            <a:ext cx="3600400" cy="22322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Pay &gt; 40K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491880" y="436510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 income tax at 40%</a:t>
            </a:r>
            <a:endParaRPr lang="en-GB" dirty="0"/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>
          <a:xfrm rot="5400000">
            <a:off x="4247964" y="3969060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4283968" y="580526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0152" y="436510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 income tax at 40%</a:t>
            </a:r>
            <a:endParaRPr lang="en-GB" dirty="0"/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 rot="5400000">
            <a:off x="6156176" y="3429000"/>
            <a:ext cx="18722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6732240" y="580526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V="1">
            <a:off x="6444208" y="2492896"/>
            <a:ext cx="64807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4008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32849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95536" y="5589240"/>
            <a:ext cx="3898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this?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08898" y="403870"/>
            <a:ext cx="187220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5508898" y="1483990"/>
            <a:ext cx="1872208" cy="936104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4882" y="3140174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process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2"/>
            <a:endCxn id="7" idx="0"/>
          </p:cNvCxnSpPr>
          <p:nvPr/>
        </p:nvCxnSpPr>
        <p:spPr>
          <a:xfrm rot="5400000">
            <a:off x="6156970" y="119595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7381106" y="1952042"/>
            <a:ext cx="136815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084962" y="278013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45002" y="263611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381106" y="14839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233328" y="2743336"/>
            <a:ext cx="30963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80706" y="1195958"/>
            <a:ext cx="26642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085756" y="393146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3780706" y="4292302"/>
            <a:ext cx="266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7381106" y="3428206"/>
            <a:ext cx="27363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6372994" y="4724350"/>
            <a:ext cx="23762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832934" y="5264410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436890" y="5876478"/>
            <a:ext cx="187220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Exit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5536" y="5589240"/>
            <a:ext cx="3898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this?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– you just want something to keep happening. This is called a loop.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Python offers 2 looping statements: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97317" y="5157192"/>
            <a:ext cx="1354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5169966"/>
            <a:ext cx="2066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54359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/>
          <a:lstStyle/>
          <a:p>
            <a:r>
              <a:rPr lang="en-GB" dirty="0"/>
              <a:t>The </a:t>
            </a:r>
            <a:r>
              <a:rPr lang="en-GB" b="1" dirty="0"/>
              <a:t>for</a:t>
            </a:r>
            <a:r>
              <a:rPr lang="en-GB" dirty="0"/>
              <a:t> loop in Python has the ability to iterate over the items of any sequence, such as a list or a string</a:t>
            </a:r>
          </a:p>
        </p:txBody>
      </p:sp>
      <p:pic>
        <p:nvPicPr>
          <p:cNvPr id="58370" name="Picture 2" descr="for loop in Pyth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750" y="2636912"/>
            <a:ext cx="4427250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1062</Words>
  <Application>Microsoft Office PowerPoint</Application>
  <PresentationFormat>On-screen Show (4:3)</PresentationFormat>
  <Paragraphs>224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Keyword starter...  </vt:lpstr>
      <vt:lpstr>3.1.3 Program Flow control_3</vt:lpstr>
      <vt:lpstr>Lesson outcomes</vt:lpstr>
      <vt:lpstr>ITERATION</vt:lpstr>
      <vt:lpstr>Quick demo</vt:lpstr>
      <vt:lpstr>Slide 6</vt:lpstr>
      <vt:lpstr>Slide 7</vt:lpstr>
      <vt:lpstr>Loops</vt:lpstr>
      <vt:lpstr>For loop</vt:lpstr>
      <vt:lpstr>For loop</vt:lpstr>
      <vt:lpstr>Cast your mind back to lessons on data structures?</vt:lpstr>
      <vt:lpstr>Lists making programming simpler </vt:lpstr>
      <vt:lpstr>Lists making programming simpler </vt:lpstr>
      <vt:lpstr>For loops in lists / arrays</vt:lpstr>
      <vt:lpstr>While loop</vt:lpstr>
      <vt:lpstr>Quick recap – IF, Else</vt:lpstr>
      <vt:lpstr>Quick recap – IF, Else</vt:lpstr>
      <vt:lpstr>Slide 18</vt:lpstr>
      <vt:lpstr>Slide 19</vt:lpstr>
      <vt:lpstr>WHILE loop</vt:lpstr>
      <vt:lpstr>99 Bottles of Beer on the wall</vt:lpstr>
      <vt:lpstr>Slide 22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3.1.3 Program Flow control</dc:title>
  <dc:creator>mhadley</dc:creator>
  <cp:lastModifiedBy>mhadley</cp:lastModifiedBy>
  <cp:revision>18</cp:revision>
  <dcterms:created xsi:type="dcterms:W3CDTF">2013-11-04T13:24:53Z</dcterms:created>
  <dcterms:modified xsi:type="dcterms:W3CDTF">2013-11-11T12:57:36Z</dcterms:modified>
</cp:coreProperties>
</file>