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68" r:id="rId6"/>
    <p:sldId id="274" r:id="rId7"/>
    <p:sldId id="275" r:id="rId8"/>
    <p:sldId id="276" r:id="rId9"/>
    <p:sldId id="271" r:id="rId10"/>
    <p:sldId id="277" r:id="rId11"/>
    <p:sldId id="278" r:id="rId12"/>
    <p:sldId id="280" r:id="rId13"/>
    <p:sldId id="279" r:id="rId14"/>
    <p:sldId id="282" r:id="rId15"/>
    <p:sldId id="273" r:id="rId16"/>
    <p:sldId id="281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6465" autoAdjust="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817B2-06A6-45F7-A568-07C8B6F070B0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58CB9-8CAC-42F2-87E8-5E88EAEA8C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 = </a:t>
            </a:r>
            <a:r>
              <a:rPr lang="en-GB" dirty="0" err="1" smtClean="0"/>
              <a:t>int</a:t>
            </a:r>
            <a:r>
              <a:rPr lang="en-GB" dirty="0" smtClean="0"/>
              <a:t>(input("enter mark "))</a:t>
            </a:r>
          </a:p>
          <a:p>
            <a:endParaRPr lang="en-GB" dirty="0" smtClean="0"/>
          </a:p>
          <a:p>
            <a:r>
              <a:rPr lang="en-GB" dirty="0" smtClean="0"/>
              <a:t>if exam &gt; 50:</a:t>
            </a:r>
          </a:p>
          <a:p>
            <a:r>
              <a:rPr lang="en-GB" dirty="0" smtClean="0"/>
              <a:t>    print ("A")</a:t>
            </a:r>
          </a:p>
          <a:p>
            <a:r>
              <a:rPr lang="en-GB" dirty="0" err="1" smtClean="0"/>
              <a:t>elif</a:t>
            </a:r>
            <a:r>
              <a:rPr lang="en-GB" dirty="0" smtClean="0"/>
              <a:t> exam &gt; 40:</a:t>
            </a:r>
          </a:p>
          <a:p>
            <a:r>
              <a:rPr lang="en-GB" dirty="0" smtClean="0"/>
              <a:t>    print("B")</a:t>
            </a:r>
          </a:p>
          <a:p>
            <a:r>
              <a:rPr lang="en-GB" dirty="0" err="1" smtClean="0"/>
              <a:t>elif</a:t>
            </a:r>
            <a:r>
              <a:rPr lang="en-GB" dirty="0" smtClean="0"/>
              <a:t> exam &gt; 30:</a:t>
            </a:r>
          </a:p>
          <a:p>
            <a:r>
              <a:rPr lang="en-GB" dirty="0" smtClean="0"/>
              <a:t>    print ("C")</a:t>
            </a:r>
          </a:p>
          <a:p>
            <a:r>
              <a:rPr lang="en-GB" dirty="0" err="1" smtClean="0"/>
              <a:t>elif</a:t>
            </a:r>
            <a:r>
              <a:rPr lang="en-GB" dirty="0" smtClean="0"/>
              <a:t> exam &gt; 20:</a:t>
            </a:r>
          </a:p>
          <a:p>
            <a:r>
              <a:rPr lang="en-GB" dirty="0" smtClean="0"/>
              <a:t>    print("D")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 ("E")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a set of instructions</a:t>
            </a:r>
            <a:r>
              <a:rPr lang="en-GB" baseline="0" dirty="0" smtClean="0"/>
              <a:t> or actions is ordered meaning that each action follows the previous action.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Dead easy yes?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Draw it – Create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pseudocode</a:t>
            </a:r>
            <a:r>
              <a:rPr lang="en-GB" baseline="0" dirty="0" smtClean="0"/>
              <a:t>: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condition is true</a:t>
            </a:r>
          </a:p>
          <a:p>
            <a:r>
              <a:rPr lang="en-GB" baseline="0" dirty="0" smtClean="0"/>
              <a:t>    then</a:t>
            </a:r>
          </a:p>
          <a:p>
            <a:r>
              <a:rPr lang="en-GB" baseline="0" dirty="0" smtClean="0"/>
              <a:t>Perform action 1</a:t>
            </a:r>
          </a:p>
          <a:p>
            <a:r>
              <a:rPr lang="en-GB" baseline="0" dirty="0" smtClean="0"/>
              <a:t>    else</a:t>
            </a:r>
          </a:p>
          <a:p>
            <a:r>
              <a:rPr lang="en-GB" baseline="0" dirty="0" smtClean="0"/>
              <a:t>Perform action 2</a:t>
            </a:r>
          </a:p>
          <a:p>
            <a:r>
              <a:rPr lang="en-GB" baseline="0" dirty="0" smtClean="0"/>
              <a:t>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Possible</a:t>
            </a:r>
            <a:r>
              <a:rPr lang="en-GB" baseline="0" dirty="0" smtClean="0"/>
              <a:t> solution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Draw it – Create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pseudocode</a:t>
            </a:r>
            <a:r>
              <a:rPr lang="en-GB" baseline="0" dirty="0" smtClean="0"/>
              <a:t>: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condition is true</a:t>
            </a:r>
          </a:p>
          <a:p>
            <a:r>
              <a:rPr lang="en-GB" baseline="0" dirty="0" smtClean="0"/>
              <a:t>    then</a:t>
            </a:r>
          </a:p>
          <a:p>
            <a:r>
              <a:rPr lang="en-GB" baseline="0" dirty="0" smtClean="0"/>
              <a:t>Perform action 1</a:t>
            </a:r>
          </a:p>
          <a:p>
            <a:r>
              <a:rPr lang="en-GB" baseline="0" dirty="0" smtClean="0"/>
              <a:t>    else</a:t>
            </a:r>
          </a:p>
          <a:p>
            <a:r>
              <a:rPr lang="en-GB" baseline="0" dirty="0" smtClean="0"/>
              <a:t>Perform action 2</a:t>
            </a:r>
          </a:p>
          <a:p>
            <a:r>
              <a:rPr lang="en-GB" baseline="0" dirty="0" smtClean="0"/>
              <a:t>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58CB9-8CAC-42F2-87E8-5E88EAEA8C7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F8C3-751F-4A05-8F24-217DF6CEA71F}" type="datetimeFigureOut">
              <a:rPr lang="en-GB" smtClean="0"/>
              <a:pPr/>
              <a:t>05/11/2013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490F-447D-4A05-AFEF-059C2688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3.1.3 Program Flow control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Structured programming – </a:t>
            </a:r>
          </a:p>
          <a:p>
            <a:r>
              <a:rPr lang="en-GB" u="sng" dirty="0" smtClean="0"/>
              <a:t>SELECTION</a:t>
            </a:r>
            <a:r>
              <a:rPr lang="en-GB" dirty="0" smtClean="0"/>
              <a:t> in greater detail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– </a:t>
            </a:r>
            <a:r>
              <a:rPr lang="en-GB" dirty="0" err="1" smtClean="0"/>
              <a:t>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Month = “September”</a:t>
            </a:r>
          </a:p>
          <a:p>
            <a:pPr>
              <a:buNone/>
            </a:pPr>
            <a:r>
              <a:rPr lang="en-GB" dirty="0" smtClean="0"/>
              <a:t>If </a:t>
            </a:r>
            <a:r>
              <a:rPr lang="en-GB" dirty="0" err="1" smtClean="0"/>
              <a:t>len</a:t>
            </a:r>
            <a:r>
              <a:rPr lang="en-GB" dirty="0" smtClean="0"/>
              <a:t>(month) &gt; 10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print(month + “ has more than 10 characters”)</a:t>
            </a:r>
          </a:p>
          <a:p>
            <a:pPr>
              <a:buNone/>
            </a:pPr>
            <a:r>
              <a:rPr lang="en-GB" dirty="0" smtClean="0"/>
              <a:t>Else: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print(month + “ has less than ten characters”)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exam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are we writing this sir?</a:t>
            </a:r>
          </a:p>
          <a:p>
            <a:endParaRPr lang="en-GB" dirty="0"/>
          </a:p>
          <a:p>
            <a:r>
              <a:rPr lang="en-GB" dirty="0" smtClean="0"/>
              <a:t>Because we are designing and planning NOT creating the code.</a:t>
            </a:r>
          </a:p>
          <a:p>
            <a:endParaRPr lang="en-GB" dirty="0"/>
          </a:p>
          <a:p>
            <a:r>
              <a:rPr lang="en-GB" dirty="0" smtClean="0"/>
              <a:t>You must be able to express ideas using </a:t>
            </a:r>
            <a:r>
              <a:rPr lang="en-GB" dirty="0" err="1" smtClean="0"/>
              <a:t>pseudocode</a:t>
            </a:r>
            <a:r>
              <a:rPr lang="en-GB" dirty="0" smtClean="0"/>
              <a:t>. You will be asked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64488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Selection or ‘conditional statements’</a:t>
            </a:r>
          </a:p>
          <a:p>
            <a:pPr>
              <a:buNone/>
            </a:pPr>
            <a:r>
              <a:rPr lang="en-GB" dirty="0" smtClean="0"/>
              <a:t>Extension of the IF  ELSE statement: ELIF. Will execute a  process if it meets one of the conditions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5004842" y="7569460"/>
            <a:ext cx="288032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3068960"/>
            <a:ext cx="4176464" cy="3533632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itchFamily="34" charset="-128"/>
              </a:rPr>
              <a:t>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expression1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Arial Unicode MS" pitchFamily="34" charset="-128"/>
              </a:rPr>
              <a:t>    Print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statement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itchFamily="34" charset="-128"/>
              </a:rPr>
              <a:t>elif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expression2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 Unicode MS" pitchFamily="34" charset="-128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print statement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itchFamily="34" charset="-128"/>
              </a:rPr>
              <a:t>elif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expression3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Arial Unicode MS" pitchFamily="34" charset="-128"/>
              </a:rPr>
              <a:t>    Print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statement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Arial Unicode MS" pitchFamily="34" charset="-128"/>
              </a:rPr>
              <a:t>else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statement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Arial Unicode MS" pitchFamily="34" charset="-128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Design with flowchart </a:t>
            </a:r>
            <a:r>
              <a:rPr lang="en-GB" dirty="0" smtClean="0"/>
              <a:t>+ </a:t>
            </a:r>
            <a:r>
              <a:rPr lang="en-GB" dirty="0" err="1" smtClean="0"/>
              <a:t>pseudocode</a:t>
            </a:r>
            <a:r>
              <a:rPr lang="en-GB" dirty="0" smtClean="0"/>
              <a:t> a short program that takes a mark entered by the user and the program assigns it a GRADE.</a:t>
            </a:r>
          </a:p>
          <a:p>
            <a:pPr>
              <a:buNone/>
            </a:pPr>
            <a:r>
              <a:rPr lang="en-GB" dirty="0" smtClean="0"/>
              <a:t>90 – 100 = A*</a:t>
            </a:r>
          </a:p>
          <a:p>
            <a:pPr>
              <a:buNone/>
            </a:pPr>
            <a:r>
              <a:rPr lang="en-GB" dirty="0" smtClean="0"/>
              <a:t>80 – 89 = A</a:t>
            </a:r>
          </a:p>
          <a:p>
            <a:pPr>
              <a:buNone/>
            </a:pPr>
            <a:r>
              <a:rPr lang="en-GB" dirty="0" smtClean="0"/>
              <a:t>70 – 79 = B</a:t>
            </a:r>
          </a:p>
          <a:p>
            <a:pPr>
              <a:buNone/>
            </a:pPr>
            <a:r>
              <a:rPr lang="en-GB" dirty="0" smtClean="0"/>
              <a:t>60 – 69 = C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Etc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Give your solution to another person: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they create the program you have written?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180728"/>
          </a:xfrm>
        </p:spPr>
        <p:txBody>
          <a:bodyPr/>
          <a:lstStyle/>
          <a:p>
            <a:r>
              <a:rPr lang="en-GB" dirty="0" smtClean="0"/>
              <a:t>This last ELIF is an alternative to the CASE statement used in other programs: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708920"/>
          <a:ext cx="864096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592288"/>
                <a:gridCol w="3168352"/>
              </a:tblGrid>
              <a:tr h="675075">
                <a:tc>
                  <a:txBody>
                    <a:bodyPr/>
                    <a:lstStyle/>
                    <a:p>
                      <a:r>
                        <a:rPr lang="en-GB" dirty="0" smtClean="0"/>
                        <a:t>IF statement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IF...THEN...ELSE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CASE</a:t>
                      </a:r>
                      <a:r>
                        <a:rPr lang="en-GB" baseline="0" dirty="0" smtClean="0"/>
                        <a:t> STATEMENT</a:t>
                      </a:r>
                      <a:endParaRPr lang="en-GB" dirty="0"/>
                    </a:p>
                  </a:txBody>
                  <a:tcPr/>
                </a:tc>
              </a:tr>
              <a:tr h="2925325">
                <a:tc>
                  <a:txBody>
                    <a:bodyPr/>
                    <a:lstStyle/>
                    <a:p>
                      <a:r>
                        <a:rPr lang="en-GB" dirty="0" smtClean="0"/>
                        <a:t>IF (Pay &lt; £10K)</a:t>
                      </a:r>
                    </a:p>
                    <a:p>
                      <a:r>
                        <a:rPr lang="en-GB" dirty="0" smtClean="0"/>
                        <a:t>     Tax Rate = 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(Pay &gt; £40K)</a:t>
                      </a:r>
                    </a:p>
                    <a:p>
                      <a:r>
                        <a:rPr lang="en-GB" baseline="0" dirty="0" smtClean="0"/>
                        <a:t>    Tax Rate = 40%</a:t>
                      </a:r>
                    </a:p>
                    <a:p>
                      <a:r>
                        <a:rPr lang="en-GB" baseline="0" dirty="0" smtClean="0"/>
                        <a:t>ELSE</a:t>
                      </a:r>
                    </a:p>
                    <a:p>
                      <a:r>
                        <a:rPr lang="en-GB" baseline="0" dirty="0" smtClean="0"/>
                        <a:t>    Tax Rate = 20%</a:t>
                      </a:r>
                    </a:p>
                    <a:p>
                      <a:r>
                        <a:rPr lang="en-GB" baseline="0" dirty="0" smtClean="0"/>
                        <a:t>END 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CASE Pay OF</a:t>
                      </a:r>
                    </a:p>
                    <a:p>
                      <a:r>
                        <a:rPr lang="en-GB" dirty="0" smtClean="0"/>
                        <a:t>    &lt;£10:</a:t>
                      </a:r>
                      <a:r>
                        <a:rPr lang="en-GB" baseline="0" dirty="0" smtClean="0"/>
                        <a:t> THEN Tax Rate = 0%</a:t>
                      </a:r>
                    </a:p>
                    <a:p>
                      <a:r>
                        <a:rPr lang="en-GB" baseline="0" dirty="0" smtClean="0"/>
                        <a:t>    &lt;£40: THEN Tax Rate = 20%</a:t>
                      </a:r>
                    </a:p>
                    <a:p>
                      <a:r>
                        <a:rPr lang="en-GB" baseline="0" dirty="0" smtClean="0"/>
                        <a:t>    &lt;£150: THEN  Tax Rate = 40%</a:t>
                      </a:r>
                    </a:p>
                    <a:p>
                      <a:r>
                        <a:rPr lang="en-GB" baseline="0" dirty="0" smtClean="0"/>
                        <a:t>    &gt;£150: THEN Tax Rate = 50%</a:t>
                      </a:r>
                    </a:p>
                    <a:p>
                      <a:r>
                        <a:rPr lang="en-GB" baseline="0" dirty="0" smtClean="0"/>
                        <a:t>END CASE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Keywords and terms in this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</a:p>
          <a:p>
            <a:r>
              <a:rPr lang="en-GB" dirty="0" smtClean="0"/>
              <a:t>IF</a:t>
            </a:r>
          </a:p>
          <a:p>
            <a:r>
              <a:rPr lang="en-GB" dirty="0" smtClean="0"/>
              <a:t>IF...THEN...ELSE</a:t>
            </a:r>
          </a:p>
          <a:p>
            <a:r>
              <a:rPr lang="en-GB" dirty="0" smtClean="0"/>
              <a:t>ELIF or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exam = </a:t>
            </a:r>
            <a:r>
              <a:rPr lang="en-GB" dirty="0" err="1" smtClean="0"/>
              <a:t>int</a:t>
            </a:r>
            <a:r>
              <a:rPr lang="en-GB" dirty="0" smtClean="0"/>
              <a:t>(input("enter mark "))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exam &gt; 90:</a:t>
            </a:r>
          </a:p>
          <a:p>
            <a:pPr>
              <a:buNone/>
            </a:pPr>
            <a:r>
              <a:rPr lang="en-GB" dirty="0" smtClean="0"/>
              <a:t>    print ("A*")</a:t>
            </a:r>
          </a:p>
          <a:p>
            <a:pPr>
              <a:buNone/>
            </a:pPr>
            <a:r>
              <a:rPr lang="en-GB" dirty="0" err="1" smtClean="0"/>
              <a:t>elif</a:t>
            </a:r>
            <a:r>
              <a:rPr lang="en-GB" dirty="0" smtClean="0"/>
              <a:t> exam &gt; 80:</a:t>
            </a:r>
          </a:p>
          <a:p>
            <a:pPr>
              <a:buNone/>
            </a:pPr>
            <a:r>
              <a:rPr lang="en-GB" dirty="0" smtClean="0"/>
              <a:t>    print("A")</a:t>
            </a:r>
          </a:p>
          <a:p>
            <a:pPr>
              <a:buNone/>
            </a:pPr>
            <a:r>
              <a:rPr lang="en-GB" dirty="0" err="1" smtClean="0"/>
              <a:t>elif</a:t>
            </a:r>
            <a:r>
              <a:rPr lang="en-GB" dirty="0" smtClean="0"/>
              <a:t> exam &gt; 70:</a:t>
            </a:r>
          </a:p>
          <a:p>
            <a:pPr>
              <a:buNone/>
            </a:pPr>
            <a:r>
              <a:rPr lang="en-GB" dirty="0" smtClean="0"/>
              <a:t>    print ("B")</a:t>
            </a:r>
          </a:p>
          <a:p>
            <a:pPr>
              <a:buNone/>
            </a:pPr>
            <a:r>
              <a:rPr lang="en-GB" dirty="0" err="1" smtClean="0"/>
              <a:t>elif</a:t>
            </a:r>
            <a:r>
              <a:rPr lang="en-GB" dirty="0" smtClean="0"/>
              <a:t> exam &gt; 60:</a:t>
            </a:r>
          </a:p>
          <a:p>
            <a:pPr>
              <a:buNone/>
            </a:pPr>
            <a:r>
              <a:rPr lang="en-GB" dirty="0" smtClean="0"/>
              <a:t>    print("C")</a:t>
            </a:r>
          </a:p>
          <a:p>
            <a:pPr>
              <a:buNone/>
            </a:pPr>
            <a:r>
              <a:rPr lang="en-GB" dirty="0" smtClean="0"/>
              <a:t>else:</a:t>
            </a:r>
          </a:p>
          <a:p>
            <a:pPr>
              <a:buNone/>
            </a:pPr>
            <a:r>
              <a:rPr lang="en-GB" dirty="0" smtClean="0"/>
              <a:t>    print ("D")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were the 3 building blocks of structured programming?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348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1616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16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16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describe the basic building blocks of coded solutions in particular - SELECTION</a:t>
            </a:r>
          </a:p>
          <a:p>
            <a:r>
              <a:rPr lang="en-GB" dirty="0" smtClean="0"/>
              <a:t> Be able to write create flow charts and </a:t>
            </a:r>
            <a:r>
              <a:rPr lang="en-GB" dirty="0" err="1" smtClean="0"/>
              <a:t>pseudocode</a:t>
            </a:r>
            <a:r>
              <a:rPr lang="en-GB" dirty="0" smtClean="0"/>
              <a:t> to represent SELECTION when solving a problem.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one - SEQUENCE: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Write me a definition of what a sequence is: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275856" y="2492896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Action 1</a:t>
            </a:r>
            <a:endParaRPr lang="en-GB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275856" y="3861048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Action 2</a:t>
            </a:r>
            <a:endParaRPr lang="en-GB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275856" y="5229200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Action 3</a:t>
            </a:r>
            <a:endParaRPr lang="en-GB" sz="3600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4067944" y="364502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4067944" y="501317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GB" dirty="0" smtClean="0"/>
              <a:t>Go on – what is it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51920" y="2204864"/>
            <a:ext cx="137249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Selection or ‘conditional statements’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When using the </a:t>
            </a:r>
            <a:r>
              <a:rPr lang="en-GB" sz="6600" b="1" dirty="0" smtClean="0"/>
              <a:t>IF</a:t>
            </a:r>
            <a:r>
              <a:rPr lang="en-GB" dirty="0" smtClean="0"/>
              <a:t> statement, we test to see if one condition is true or false.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It will only execute if the condition is </a:t>
            </a:r>
            <a:r>
              <a:rPr lang="en-GB" b="1" dirty="0" smtClean="0"/>
              <a:t>TRUE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Selection or ‘conditional statements’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u="sng" dirty="0" smtClean="0"/>
              <a:t>Really simple example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3717032"/>
            <a:ext cx="4608512" cy="258532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600" dirty="0" smtClean="0"/>
              <a:t>If 5&gt;2:</a:t>
            </a:r>
          </a:p>
          <a:p>
            <a:pPr>
              <a:buNone/>
            </a:pPr>
            <a:r>
              <a:rPr lang="en-GB" sz="3600" dirty="0" smtClean="0"/>
              <a:t>     print (“5 is larger”)</a:t>
            </a:r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5 is larger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64488" cy="17281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Selection or ‘conditional statements’</a:t>
            </a:r>
          </a:p>
          <a:p>
            <a:pPr>
              <a:buNone/>
            </a:pPr>
            <a:r>
              <a:rPr lang="en-GB" dirty="0" smtClean="0"/>
              <a:t>Extension of the IF Statement; </a:t>
            </a:r>
            <a:r>
              <a:rPr lang="en-GB" b="1" dirty="0" smtClean="0"/>
              <a:t>THEN</a:t>
            </a:r>
            <a:r>
              <a:rPr lang="en-GB" dirty="0" smtClean="0"/>
              <a:t> it will execute a process if it is true or </a:t>
            </a:r>
            <a:r>
              <a:rPr lang="en-GB" b="1" dirty="0" smtClean="0"/>
              <a:t>ELSE</a:t>
            </a:r>
            <a:r>
              <a:rPr lang="en-GB" dirty="0" smtClean="0"/>
              <a:t> another process if it is false;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47864" y="2708920"/>
            <a:ext cx="187220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132634" y="3861048"/>
            <a:ext cx="2303462" cy="1656184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Condition true?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160" y="5301208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Action 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5301208"/>
            <a:ext cx="187220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Action 1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 rot="16200000" flipH="1">
            <a:off x="3960130" y="3536813"/>
            <a:ext cx="648072" cy="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0"/>
          </p:cNvCxnSpPr>
          <p:nvPr/>
        </p:nvCxnSpPr>
        <p:spPr>
          <a:xfrm rot="5400000">
            <a:off x="1403648" y="501317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0"/>
          </p:cNvCxnSpPr>
          <p:nvPr/>
        </p:nvCxnSpPr>
        <p:spPr>
          <a:xfrm rot="5400000">
            <a:off x="6696236" y="504918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004842" y="7569460"/>
            <a:ext cx="288032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120569" y="3969457"/>
            <a:ext cx="144016" cy="1511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1"/>
          </p:cNvCxnSpPr>
          <p:nvPr/>
        </p:nvCxnSpPr>
        <p:spPr>
          <a:xfrm rot="10800000" flipV="1">
            <a:off x="1691680" y="4689140"/>
            <a:ext cx="144095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697030" y="598449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368438" y="598449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24128" y="43651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123728" y="43651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899592" y="47971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020272" y="47971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– </a:t>
            </a:r>
            <a:r>
              <a:rPr lang="en-GB" dirty="0" err="1" smtClean="0"/>
              <a:t>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me some </a:t>
            </a:r>
            <a:r>
              <a:rPr lang="en-GB" dirty="0" err="1" smtClean="0"/>
              <a:t>pseudocode</a:t>
            </a:r>
            <a:r>
              <a:rPr lang="en-GB" dirty="0" smtClean="0"/>
              <a:t> for a </a:t>
            </a:r>
            <a:r>
              <a:rPr lang="en-GB" u="sng" dirty="0" smtClean="0"/>
              <a:t>short</a:t>
            </a:r>
            <a:r>
              <a:rPr lang="en-GB" dirty="0" smtClean="0"/>
              <a:t> (5 lines or so) program that: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Identifies a variable month and assign it “September”</a:t>
            </a:r>
          </a:p>
          <a:p>
            <a:pPr marL="514350" indent="-514350">
              <a:buAutoNum type="arabicPeriod"/>
            </a:pPr>
            <a:r>
              <a:rPr lang="en-GB" dirty="0" smtClean="0"/>
              <a:t>If its length is greater than 10 characters then get it to return a message if its greater and a message if less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733</Words>
  <Application>Microsoft Office PowerPoint</Application>
  <PresentationFormat>On-screen Show (4:3)</PresentationFormat>
  <Paragraphs>153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3.1.3 Program Flow control</vt:lpstr>
      <vt:lpstr>What were the 3 building blocks of structured programming?</vt:lpstr>
      <vt:lpstr>Lesson outcomes</vt:lpstr>
      <vt:lpstr>Quick one - SEQUENCE:</vt:lpstr>
      <vt:lpstr>SELECTION</vt:lpstr>
      <vt:lpstr>SELECTION</vt:lpstr>
      <vt:lpstr>SELECTION</vt:lpstr>
      <vt:lpstr>SELECTION</vt:lpstr>
      <vt:lpstr>SELECTION – pseudocode</vt:lpstr>
      <vt:lpstr>SELECTION – pseudocode</vt:lpstr>
      <vt:lpstr>In the exam 2015</vt:lpstr>
      <vt:lpstr>SELECTION</vt:lpstr>
      <vt:lpstr>Challenge</vt:lpstr>
      <vt:lpstr>Give your solution to another person:</vt:lpstr>
      <vt:lpstr>CASE statement</vt:lpstr>
      <vt:lpstr>Keywords and terms in this lesson</vt:lpstr>
      <vt:lpstr>Slide 17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3.1.3 Program Flow control</dc:title>
  <dc:creator>mhadley</dc:creator>
  <cp:lastModifiedBy>mhadley</cp:lastModifiedBy>
  <cp:revision>6</cp:revision>
  <dcterms:created xsi:type="dcterms:W3CDTF">2013-11-04T13:24:53Z</dcterms:created>
  <dcterms:modified xsi:type="dcterms:W3CDTF">2013-11-05T14:05:46Z</dcterms:modified>
</cp:coreProperties>
</file>